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3" r:id="rId1"/>
  </p:sldMasterIdLst>
  <p:notesMasterIdLst>
    <p:notesMasterId r:id="rId14"/>
  </p:notesMasterIdLst>
  <p:sldIdLst>
    <p:sldId id="256" r:id="rId2"/>
    <p:sldId id="258" r:id="rId3"/>
    <p:sldId id="257" r:id="rId4"/>
    <p:sldId id="265" r:id="rId5"/>
    <p:sldId id="262" r:id="rId6"/>
    <p:sldId id="269" r:id="rId7"/>
    <p:sldId id="272" r:id="rId8"/>
    <p:sldId id="263" r:id="rId9"/>
    <p:sldId id="264" r:id="rId10"/>
    <p:sldId id="259" r:id="rId11"/>
    <p:sldId id="266" r:id="rId12"/>
    <p:sldId id="267" r:id="rId13"/>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45A5903-821D-EBD0-D742-DB5342A37C99}" v="103" dt="2024-10-27T18:40:53.369"/>
    <p1510:client id="{7C86C952-9401-C934-B504-58B95C539E2C}" v="899" dt="2024-10-27T18:34:02.869"/>
    <p1510:client id="{9987F51B-61AD-0A8B-8BD0-DF2DA82F28A5}" v="1" dt="2024-10-29T11:33:50.577"/>
    <p1510:client id="{D8FD332A-7470-C298-7AF4-CF4A03A47237}" v="36" dt="2024-10-29T10:06:02.58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image6.pn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459A44E-928C-42B8-ABAE-7BC45316191C}" type="datetimeFigureOut">
              <a:t>29.10.2024</a:t>
            </a:fld>
            <a:endParaRPr lang="de-DE"/>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9BE51C3-5AEE-4029-B12B-63BFEC9BF48D}" type="slidenum">
              <a:t>‹Nr.›</a:t>
            </a:fld>
            <a:endParaRPr lang="de-DE"/>
          </a:p>
        </p:txBody>
      </p:sp>
    </p:spTree>
    <p:extLst>
      <p:ext uri="{BB962C8B-B14F-4D97-AF65-F5344CB8AC3E}">
        <p14:creationId xmlns:p14="http://schemas.microsoft.com/office/powerpoint/2010/main" val="22960359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www.youtube.com/shorts/JpYEPzbW32Q"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ea typeface="Calibri"/>
              <a:cs typeface="Calibri"/>
            </a:endParaRPr>
          </a:p>
        </p:txBody>
      </p:sp>
      <p:sp>
        <p:nvSpPr>
          <p:cNvPr id="4" name="Foliennummernplatzhalter 3"/>
          <p:cNvSpPr>
            <a:spLocks noGrp="1"/>
          </p:cNvSpPr>
          <p:nvPr>
            <p:ph type="sldNum" sz="quarter" idx="5"/>
          </p:nvPr>
        </p:nvSpPr>
        <p:spPr/>
        <p:txBody>
          <a:bodyPr/>
          <a:lstStyle/>
          <a:p>
            <a:fld id="{A9BE51C3-5AEE-4029-B12B-63BFEC9BF48D}" type="slidenum">
              <a:rPr lang="de-DE"/>
              <a:t>1</a:t>
            </a:fld>
            <a:endParaRPr lang="de-DE"/>
          </a:p>
        </p:txBody>
      </p:sp>
    </p:spTree>
    <p:extLst>
      <p:ext uri="{BB962C8B-B14F-4D97-AF65-F5344CB8AC3E}">
        <p14:creationId xmlns:p14="http://schemas.microsoft.com/office/powerpoint/2010/main" val="20213897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ea typeface="Calibri"/>
              <a:cs typeface="Calibri"/>
            </a:endParaRPr>
          </a:p>
          <a:p>
            <a:endParaRPr lang="en-US" dirty="0">
              <a:ea typeface="Calibri"/>
              <a:cs typeface="Calibri"/>
            </a:endParaRPr>
          </a:p>
          <a:p>
            <a:endParaRPr lang="en-US">
              <a:ea typeface="Calibri"/>
              <a:cs typeface="Calibri"/>
            </a:endParaRPr>
          </a:p>
          <a:p>
            <a:endParaRPr lang="en-US">
              <a:ea typeface="Calibri"/>
              <a:cs typeface="Calibri"/>
            </a:endParaRPr>
          </a:p>
        </p:txBody>
      </p:sp>
      <p:sp>
        <p:nvSpPr>
          <p:cNvPr id="4" name="Foliennummernplatzhalter 3"/>
          <p:cNvSpPr>
            <a:spLocks noGrp="1"/>
          </p:cNvSpPr>
          <p:nvPr>
            <p:ph type="sldNum" sz="quarter" idx="5"/>
          </p:nvPr>
        </p:nvSpPr>
        <p:spPr/>
        <p:txBody>
          <a:bodyPr/>
          <a:lstStyle/>
          <a:p>
            <a:fld id="{A9BE51C3-5AEE-4029-B12B-63BFEC9BF48D}" type="slidenum">
              <a:t>2</a:t>
            </a:fld>
            <a:endParaRPr lang="de-DE"/>
          </a:p>
        </p:txBody>
      </p:sp>
    </p:spTree>
    <p:extLst>
      <p:ext uri="{BB962C8B-B14F-4D97-AF65-F5344CB8AC3E}">
        <p14:creationId xmlns:p14="http://schemas.microsoft.com/office/powerpoint/2010/main" val="636194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ea typeface="Calibri"/>
              <a:cs typeface="Calibri"/>
            </a:endParaRPr>
          </a:p>
        </p:txBody>
      </p:sp>
      <p:sp>
        <p:nvSpPr>
          <p:cNvPr id="4" name="Foliennummernplatzhalter 3"/>
          <p:cNvSpPr>
            <a:spLocks noGrp="1"/>
          </p:cNvSpPr>
          <p:nvPr>
            <p:ph type="sldNum" sz="quarter" idx="5"/>
          </p:nvPr>
        </p:nvSpPr>
        <p:spPr/>
        <p:txBody>
          <a:bodyPr/>
          <a:lstStyle/>
          <a:p>
            <a:fld id="{A9BE51C3-5AEE-4029-B12B-63BFEC9BF48D}" type="slidenum">
              <a:rPr lang="de-DE"/>
              <a:t>4</a:t>
            </a:fld>
            <a:endParaRPr lang="de-DE"/>
          </a:p>
        </p:txBody>
      </p:sp>
    </p:spTree>
    <p:extLst>
      <p:ext uri="{BB962C8B-B14F-4D97-AF65-F5344CB8AC3E}">
        <p14:creationId xmlns:p14="http://schemas.microsoft.com/office/powerpoint/2010/main" val="34855432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ea typeface="Calibri"/>
              <a:cs typeface="Calibri"/>
            </a:endParaRPr>
          </a:p>
        </p:txBody>
      </p:sp>
      <p:sp>
        <p:nvSpPr>
          <p:cNvPr id="4" name="Foliennummernplatzhalter 3"/>
          <p:cNvSpPr>
            <a:spLocks noGrp="1"/>
          </p:cNvSpPr>
          <p:nvPr>
            <p:ph type="sldNum" sz="quarter" idx="5"/>
          </p:nvPr>
        </p:nvSpPr>
        <p:spPr/>
        <p:txBody>
          <a:bodyPr/>
          <a:lstStyle/>
          <a:p>
            <a:fld id="{A9BE51C3-5AEE-4029-B12B-63BFEC9BF48D}" type="slidenum">
              <a:rPr lang="de-DE"/>
              <a:t>5</a:t>
            </a:fld>
            <a:endParaRPr lang="de-DE"/>
          </a:p>
        </p:txBody>
      </p:sp>
    </p:spTree>
    <p:extLst>
      <p:ext uri="{BB962C8B-B14F-4D97-AF65-F5344CB8AC3E}">
        <p14:creationId xmlns:p14="http://schemas.microsoft.com/office/powerpoint/2010/main" val="13472525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err="1">
                <a:ea typeface="Calibri"/>
                <a:cs typeface="Calibri"/>
              </a:rPr>
              <a:t>Polyhaven</a:t>
            </a:r>
            <a:r>
              <a:rPr lang="en-US" dirty="0">
                <a:ea typeface="Calibri"/>
                <a:cs typeface="Calibri"/>
              </a:rPr>
              <a:t> für </a:t>
            </a:r>
            <a:r>
              <a:rPr lang="en-US" dirty="0" err="1">
                <a:ea typeface="Calibri"/>
                <a:cs typeface="Calibri"/>
              </a:rPr>
              <a:t>hdri's</a:t>
            </a:r>
            <a:r>
              <a:rPr lang="en-US" dirty="0">
                <a:ea typeface="Calibri"/>
                <a:cs typeface="Calibri"/>
              </a:rPr>
              <a:t>, </a:t>
            </a:r>
            <a:r>
              <a:rPr lang="en-US" dirty="0" err="1">
                <a:ea typeface="Calibri"/>
                <a:cs typeface="Calibri"/>
              </a:rPr>
              <a:t>hintergrundbilder</a:t>
            </a:r>
            <a:r>
              <a:rPr lang="en-US" dirty="0">
                <a:ea typeface="Calibri"/>
                <a:cs typeface="Calibri"/>
              </a:rPr>
              <a:t> die </a:t>
            </a:r>
            <a:r>
              <a:rPr lang="en-US" dirty="0" err="1">
                <a:ea typeface="Calibri"/>
                <a:cs typeface="Calibri"/>
              </a:rPr>
              <a:t>auch</a:t>
            </a:r>
            <a:r>
              <a:rPr lang="en-US" dirty="0">
                <a:ea typeface="Calibri"/>
                <a:cs typeface="Calibri"/>
              </a:rPr>
              <a:t> </a:t>
            </a:r>
            <a:r>
              <a:rPr lang="en-US" dirty="0" err="1">
                <a:ea typeface="Calibri"/>
                <a:cs typeface="Calibri"/>
              </a:rPr>
              <a:t>als</a:t>
            </a:r>
            <a:r>
              <a:rPr lang="en-US" dirty="0">
                <a:ea typeface="Calibri"/>
                <a:cs typeface="Calibri"/>
              </a:rPr>
              <a:t> </a:t>
            </a:r>
            <a:r>
              <a:rPr lang="en-US" dirty="0" err="1">
                <a:ea typeface="Calibri"/>
                <a:cs typeface="Calibri"/>
              </a:rPr>
              <a:t>Beleuchtung</a:t>
            </a:r>
            <a:r>
              <a:rPr lang="en-US" dirty="0">
                <a:ea typeface="Calibri"/>
                <a:cs typeface="Calibri"/>
              </a:rPr>
              <a:t> </a:t>
            </a:r>
            <a:r>
              <a:rPr lang="en-US" dirty="0" err="1">
                <a:ea typeface="Calibri"/>
                <a:cs typeface="Calibri"/>
              </a:rPr>
              <a:t>dienen</a:t>
            </a:r>
          </a:p>
        </p:txBody>
      </p:sp>
      <p:sp>
        <p:nvSpPr>
          <p:cNvPr id="4" name="Foliennummernplatzhalter 3"/>
          <p:cNvSpPr>
            <a:spLocks noGrp="1"/>
          </p:cNvSpPr>
          <p:nvPr>
            <p:ph type="sldNum" sz="quarter" idx="5"/>
          </p:nvPr>
        </p:nvSpPr>
        <p:spPr/>
        <p:txBody>
          <a:bodyPr/>
          <a:lstStyle/>
          <a:p>
            <a:fld id="{A9BE51C3-5AEE-4029-B12B-63BFEC9BF48D}" type="slidenum">
              <a:rPr lang="de-DE"/>
              <a:t>6</a:t>
            </a:fld>
            <a:endParaRPr lang="de-DE"/>
          </a:p>
        </p:txBody>
      </p:sp>
    </p:spTree>
    <p:extLst>
      <p:ext uri="{BB962C8B-B14F-4D97-AF65-F5344CB8AC3E}">
        <p14:creationId xmlns:p14="http://schemas.microsoft.com/office/powerpoint/2010/main" val="40680502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a:t>Blenderkit.de für </a:t>
            </a:r>
            <a:r>
              <a:rPr lang="en-US" dirty="0" err="1"/>
              <a:t>weitere</a:t>
            </a:r>
            <a:r>
              <a:rPr lang="en-US" dirty="0"/>
              <a:t>, </a:t>
            </a:r>
            <a:r>
              <a:rPr lang="en-US" dirty="0" err="1"/>
              <a:t>nichts</a:t>
            </a:r>
            <a:r>
              <a:rPr lang="en-US" dirty="0"/>
              <a:t> </a:t>
            </a:r>
            <a:r>
              <a:rPr lang="en-US" dirty="0" err="1"/>
              <a:t>selbst</a:t>
            </a:r>
            <a:r>
              <a:rPr lang="en-US" dirty="0"/>
              <a:t> </a:t>
            </a:r>
            <a:r>
              <a:rPr lang="en-US" dirty="0" err="1"/>
              <a:t>eingescannte</a:t>
            </a:r>
            <a:r>
              <a:rPr lang="en-US" dirty="0"/>
              <a:t> Modelle</a:t>
            </a:r>
            <a:endParaRPr lang="de-DE" dirty="0"/>
          </a:p>
        </p:txBody>
      </p:sp>
      <p:sp>
        <p:nvSpPr>
          <p:cNvPr id="4" name="Foliennummernplatzhalter 3"/>
          <p:cNvSpPr>
            <a:spLocks noGrp="1"/>
          </p:cNvSpPr>
          <p:nvPr>
            <p:ph type="sldNum" sz="quarter" idx="5"/>
          </p:nvPr>
        </p:nvSpPr>
        <p:spPr/>
        <p:txBody>
          <a:bodyPr/>
          <a:lstStyle/>
          <a:p>
            <a:fld id="{A9BE51C3-5AEE-4029-B12B-63BFEC9BF48D}" type="slidenum">
              <a:rPr lang="de-DE"/>
              <a:t>7</a:t>
            </a:fld>
            <a:endParaRPr lang="de-DE"/>
          </a:p>
        </p:txBody>
      </p:sp>
    </p:spTree>
    <p:extLst>
      <p:ext uri="{BB962C8B-B14F-4D97-AF65-F5344CB8AC3E}">
        <p14:creationId xmlns:p14="http://schemas.microsoft.com/office/powerpoint/2010/main" val="1834839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a:hlinkClick r:id="rId3"/>
              </a:rPr>
              <a:t>https://www.youtube.com/shorts/JpYEPzbW32Q</a:t>
            </a:r>
            <a:r>
              <a:rPr lang="en-US" dirty="0"/>
              <a:t> </a:t>
            </a:r>
            <a:endParaRPr lang="de-DE" dirty="0"/>
          </a:p>
        </p:txBody>
      </p:sp>
      <p:sp>
        <p:nvSpPr>
          <p:cNvPr id="4" name="Foliennummernplatzhalter 3"/>
          <p:cNvSpPr>
            <a:spLocks noGrp="1"/>
          </p:cNvSpPr>
          <p:nvPr>
            <p:ph type="sldNum" sz="quarter" idx="5"/>
          </p:nvPr>
        </p:nvSpPr>
        <p:spPr/>
        <p:txBody>
          <a:bodyPr/>
          <a:lstStyle/>
          <a:p>
            <a:fld id="{A9BE51C3-5AEE-4029-B12B-63BFEC9BF48D}" type="slidenum">
              <a:rPr lang="de-DE"/>
              <a:t>8</a:t>
            </a:fld>
            <a:endParaRPr lang="de-DE"/>
          </a:p>
        </p:txBody>
      </p:sp>
    </p:spTree>
    <p:extLst>
      <p:ext uri="{BB962C8B-B14F-4D97-AF65-F5344CB8AC3E}">
        <p14:creationId xmlns:p14="http://schemas.microsoft.com/office/powerpoint/2010/main" val="36133954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ea typeface="Calibri"/>
              <a:cs typeface="Calibri"/>
            </a:endParaRPr>
          </a:p>
        </p:txBody>
      </p:sp>
      <p:sp>
        <p:nvSpPr>
          <p:cNvPr id="4" name="Foliennummernplatzhalter 3"/>
          <p:cNvSpPr>
            <a:spLocks noGrp="1"/>
          </p:cNvSpPr>
          <p:nvPr>
            <p:ph type="sldNum" sz="quarter" idx="5"/>
          </p:nvPr>
        </p:nvSpPr>
        <p:spPr/>
        <p:txBody>
          <a:bodyPr/>
          <a:lstStyle/>
          <a:p>
            <a:fld id="{A9BE51C3-5AEE-4029-B12B-63BFEC9BF48D}" type="slidenum">
              <a:rPr lang="de-DE"/>
              <a:t>11</a:t>
            </a:fld>
            <a:endParaRPr lang="de-DE"/>
          </a:p>
        </p:txBody>
      </p:sp>
    </p:spTree>
    <p:extLst>
      <p:ext uri="{BB962C8B-B14F-4D97-AF65-F5344CB8AC3E}">
        <p14:creationId xmlns:p14="http://schemas.microsoft.com/office/powerpoint/2010/main" val="29768747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ea typeface="Calibri"/>
              <a:cs typeface="Calibri"/>
            </a:endParaRPr>
          </a:p>
        </p:txBody>
      </p:sp>
      <p:sp>
        <p:nvSpPr>
          <p:cNvPr id="4" name="Foliennummernplatzhalter 3"/>
          <p:cNvSpPr>
            <a:spLocks noGrp="1"/>
          </p:cNvSpPr>
          <p:nvPr>
            <p:ph type="sldNum" sz="quarter" idx="5"/>
          </p:nvPr>
        </p:nvSpPr>
        <p:spPr/>
        <p:txBody>
          <a:bodyPr/>
          <a:lstStyle/>
          <a:p>
            <a:fld id="{A9BE51C3-5AEE-4029-B12B-63BFEC9BF48D}" type="slidenum">
              <a:rPr lang="de-DE"/>
              <a:t>12</a:t>
            </a:fld>
            <a:endParaRPr lang="de-DE"/>
          </a:p>
        </p:txBody>
      </p:sp>
    </p:spTree>
    <p:extLst>
      <p:ext uri="{BB962C8B-B14F-4D97-AF65-F5344CB8AC3E}">
        <p14:creationId xmlns:p14="http://schemas.microsoft.com/office/powerpoint/2010/main" val="29249180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9B0F7D69-D93C-4C38-A23D-76E000D691CD}"/>
              </a:ext>
            </a:extLst>
          </p:cNvPr>
          <p:cNvSpPr/>
          <p:nvPr/>
        </p:nvSpPr>
        <p:spPr>
          <a:xfrm>
            <a:off x="0" y="0"/>
            <a:ext cx="3496422" cy="6858000"/>
          </a:xfrm>
          <a:custGeom>
            <a:avLst/>
            <a:gdLst>
              <a:gd name="connsiteX0" fmla="*/ 0 w 3496422"/>
              <a:gd name="connsiteY0" fmla="*/ 0 h 6858000"/>
              <a:gd name="connsiteX1" fmla="*/ 1873399 w 3496422"/>
              <a:gd name="connsiteY1" fmla="*/ 0 h 6858000"/>
              <a:gd name="connsiteX2" fmla="*/ 1895523 w 3496422"/>
              <a:gd name="connsiteY2" fmla="*/ 14997 h 6858000"/>
              <a:gd name="connsiteX3" fmla="*/ 3496422 w 3496422"/>
              <a:gd name="connsiteY3" fmla="*/ 3621656 h 6858000"/>
              <a:gd name="connsiteX4" fmla="*/ 1622072 w 3496422"/>
              <a:gd name="connsiteY4" fmla="*/ 6374814 h 6858000"/>
              <a:gd name="connsiteX5" fmla="*/ 1105424 w 3496422"/>
              <a:gd name="connsiteY5" fmla="*/ 6780599 h 6858000"/>
              <a:gd name="connsiteX6" fmla="*/ 993668 w 3496422"/>
              <a:gd name="connsiteY6" fmla="*/ 6858000 h 6858000"/>
              <a:gd name="connsiteX7" fmla="*/ 0 w 349642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ctrTitle"/>
          </p:nvPr>
        </p:nvSpPr>
        <p:spPr>
          <a:xfrm>
            <a:off x="4654295" y="1346268"/>
            <a:ext cx="7060135" cy="3285207"/>
          </a:xfrm>
        </p:spPr>
        <p:txBody>
          <a:bodyPr anchor="b">
            <a:noAutofit/>
          </a:bodyPr>
          <a:lstStyle>
            <a:lvl1pPr algn="l">
              <a:lnSpc>
                <a:spcPct val="120000"/>
              </a:lnSpc>
              <a:defRPr sz="5400" baseline="0">
                <a:solidFill>
                  <a:schemeClr val="tx1">
                    <a:lumMod val="85000"/>
                    <a:lumOff val="15000"/>
                  </a:schemeClr>
                </a:solidFill>
              </a:defRPr>
            </a:lvl1pPr>
          </a:lstStyle>
          <a:p>
            <a:r>
              <a:rPr lang="en-US"/>
              <a:t>Click to edit Master title style</a:t>
            </a:r>
          </a:p>
        </p:txBody>
      </p:sp>
      <p:sp>
        <p:nvSpPr>
          <p:cNvPr id="3" name="Subtitle 2"/>
          <p:cNvSpPr>
            <a:spLocks noGrp="1"/>
          </p:cNvSpPr>
          <p:nvPr>
            <p:ph type="subTitle" idx="1"/>
          </p:nvPr>
        </p:nvSpPr>
        <p:spPr>
          <a:xfrm>
            <a:off x="4662312" y="4631475"/>
            <a:ext cx="7052117" cy="1150200"/>
          </a:xfrm>
        </p:spPr>
        <p:txBody>
          <a:bodyPr lIns="109728" tIns="109728" rIns="109728" bIns="91440" anchor="t">
            <a:normAutofit/>
          </a:bodyPr>
          <a:lstStyle>
            <a:lvl1pPr marL="0" indent="0" algn="l">
              <a:lnSpc>
                <a:spcPct val="130000"/>
              </a:lnSpc>
              <a:buNone/>
              <a:defRPr sz="2400" baseline="0">
                <a:solidFill>
                  <a:schemeClr val="tx1">
                    <a:lumMod val="85000"/>
                    <a:lumOff val="1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0" name="Date Placeholder 9">
            <a:extLst>
              <a:ext uri="{FF2B5EF4-FFF2-40B4-BE49-F238E27FC236}">
                <a16:creationId xmlns:a16="http://schemas.microsoft.com/office/drawing/2014/main" id="{123E5C65-E22A-4865-9449-10140D62B655}"/>
              </a:ext>
            </a:extLst>
          </p:cNvPr>
          <p:cNvSpPr>
            <a:spLocks noGrp="1"/>
          </p:cNvSpPr>
          <p:nvPr>
            <p:ph type="dt" sz="half" idx="10"/>
          </p:nvPr>
        </p:nvSpPr>
        <p:spPr>
          <a:xfrm>
            <a:off x="4654295" y="617415"/>
            <a:ext cx="7123723" cy="457200"/>
          </a:xfrm>
        </p:spPr>
        <p:txBody>
          <a:bodyPr/>
          <a:lstStyle>
            <a:lvl1pPr algn="l">
              <a:defRPr/>
            </a:lvl1pPr>
          </a:lstStyle>
          <a:p>
            <a:fld id="{12241623-A064-4BED-B073-BA4D61433402}" type="datetime1">
              <a:rPr lang="en-US" smtClean="0"/>
              <a:t>10/29/2024</a:t>
            </a:fld>
            <a:endParaRPr lang="en-US"/>
          </a:p>
        </p:txBody>
      </p:sp>
      <p:sp>
        <p:nvSpPr>
          <p:cNvPr id="24" name="Footer Placeholder 23">
            <a:extLst>
              <a:ext uri="{FF2B5EF4-FFF2-40B4-BE49-F238E27FC236}">
                <a16:creationId xmlns:a16="http://schemas.microsoft.com/office/drawing/2014/main" id="{EF9C3DE0-E7F5-4B4D-B5AF-CDE724CE79A3}"/>
              </a:ext>
            </a:extLst>
          </p:cNvPr>
          <p:cNvSpPr>
            <a:spLocks noGrp="1"/>
          </p:cNvSpPr>
          <p:nvPr>
            <p:ph type="ftr" sz="quarter" idx="11"/>
          </p:nvPr>
        </p:nvSpPr>
        <p:spPr>
          <a:xfrm>
            <a:off x="4654295" y="6170490"/>
            <a:ext cx="5588349" cy="457200"/>
          </a:xfrm>
        </p:spPr>
        <p:txBody>
          <a:bodyPr/>
          <a:lstStyle/>
          <a:p>
            <a:endParaRPr lang="en-US"/>
          </a:p>
        </p:txBody>
      </p:sp>
      <p:sp>
        <p:nvSpPr>
          <p:cNvPr id="25" name="Slide Number Placeholder 24">
            <a:extLst>
              <a:ext uri="{FF2B5EF4-FFF2-40B4-BE49-F238E27FC236}">
                <a16:creationId xmlns:a16="http://schemas.microsoft.com/office/drawing/2014/main" id="{48C1E146-840A-4217-B63E-62E5CF8909C2}"/>
              </a:ext>
            </a:extLst>
          </p:cNvPr>
          <p:cNvSpPr>
            <a:spLocks noGrp="1"/>
          </p:cNvSpPr>
          <p:nvPr>
            <p:ph type="sldNum" sz="quarter" idx="12"/>
          </p:nvPr>
        </p:nvSpPr>
        <p:spPr>
          <a:xfrm>
            <a:off x="10515600" y="6170490"/>
            <a:ext cx="1198829" cy="457200"/>
          </a:xfrm>
        </p:spPr>
        <p:txBody>
          <a:bodyPr/>
          <a:lstStyle>
            <a:lvl1pPr algn="r">
              <a:defRPr/>
            </a:lvl1pPr>
          </a:lstStyle>
          <a:p>
            <a:fld id="{FAEF9944-A4F6-4C59-AEBD-678D6480B8EA}" type="slidenum">
              <a:rPr lang="en-US" smtClean="0"/>
              <a:pPr/>
              <a:t>‹Nr.›</a:t>
            </a:fld>
            <a:endParaRPr lang="en-US"/>
          </a:p>
        </p:txBody>
      </p:sp>
      <p:sp>
        <p:nvSpPr>
          <p:cNvPr id="4" name="Freeform: Shape 3">
            <a:extLst>
              <a:ext uri="{FF2B5EF4-FFF2-40B4-BE49-F238E27FC236}">
                <a16:creationId xmlns:a16="http://schemas.microsoft.com/office/drawing/2014/main" id="{8CD419D4-EA9D-42D9-BF62-B07F0B7B672B}"/>
              </a:ext>
            </a:extLst>
          </p:cNvPr>
          <p:cNvSpPr/>
          <p:nvPr/>
        </p:nvSpPr>
        <p:spPr>
          <a:xfrm>
            <a:off x="1375409"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 name="Freeform: Shape 4">
            <a:extLst>
              <a:ext uri="{FF2B5EF4-FFF2-40B4-BE49-F238E27FC236}">
                <a16:creationId xmlns:a16="http://schemas.microsoft.com/office/drawing/2014/main" id="{1C6FEC9B-9608-4181-A9E5-A1B80E72021C}"/>
              </a:ext>
            </a:extLst>
          </p:cNvPr>
          <p:cNvSpPr/>
          <p:nvPr/>
        </p:nvSpPr>
        <p:spPr>
          <a:xfrm>
            <a:off x="1155402"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 name="Freeform: Shape 5">
            <a:extLst>
              <a:ext uri="{FF2B5EF4-FFF2-40B4-BE49-F238E27FC236}">
                <a16:creationId xmlns:a16="http://schemas.microsoft.com/office/drawing/2014/main" id="{AB1564ED-F26F-451D-97D6-A6EC3E83FD55}"/>
              </a:ext>
            </a:extLst>
          </p:cNvPr>
          <p:cNvSpPr/>
          <p:nvPr/>
        </p:nvSpPr>
        <p:spPr>
          <a:xfrm>
            <a:off x="924161"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Tree>
    <p:extLst>
      <p:ext uri="{BB962C8B-B14F-4D97-AF65-F5344CB8AC3E}">
        <p14:creationId xmlns:p14="http://schemas.microsoft.com/office/powerpoint/2010/main" val="1574649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6397E4A-EB6A-4FA6-AA4F-69EA0C70FDC9}"/>
              </a:ext>
            </a:extLst>
          </p:cNvPr>
          <p:cNvSpPr>
            <a:spLocks noGrp="1"/>
          </p:cNvSpPr>
          <p:nvPr>
            <p:ph type="dt" sz="half" idx="10"/>
          </p:nvPr>
        </p:nvSpPr>
        <p:spPr/>
        <p:txBody>
          <a:bodyPr/>
          <a:lstStyle/>
          <a:p>
            <a:fld id="{6F86ED0C-1DA7-41F0-94CF-6218B1FEDFF1}" type="datetime1">
              <a:rPr lang="en-US" smtClean="0"/>
              <a:t>10/29/2024</a:t>
            </a:fld>
            <a:endParaRPr lang="en-US"/>
          </a:p>
        </p:txBody>
      </p:sp>
      <p:sp>
        <p:nvSpPr>
          <p:cNvPr id="8" name="Footer Placeholder 7">
            <a:extLst>
              <a:ext uri="{FF2B5EF4-FFF2-40B4-BE49-F238E27FC236}">
                <a16:creationId xmlns:a16="http://schemas.microsoft.com/office/drawing/2014/main" id="{051A2F5D-7AC4-4F91-965A-7B6A45D6F41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26E8B86-CDB8-482F-9D9F-1BFDA3638B3E}"/>
              </a:ext>
            </a:extLst>
          </p:cNvPr>
          <p:cNvSpPr>
            <a:spLocks noGrp="1"/>
          </p:cNvSpPr>
          <p:nvPr>
            <p:ph type="sldNum" sz="quarter" idx="12"/>
          </p:nvPr>
        </p:nvSpPr>
        <p:spPr/>
        <p:txBody>
          <a:bodyPr/>
          <a:lstStyle/>
          <a:p>
            <a:pPr algn="l"/>
            <a:fld id="{FAEF9944-A4F6-4C59-AEBD-678D6480B8EA}" type="slidenum">
              <a:rPr lang="en-US" smtClean="0"/>
              <a:pPr algn="l"/>
              <a:t>‹Nr.›</a:t>
            </a:fld>
            <a:endParaRPr lang="en-US"/>
          </a:p>
        </p:txBody>
      </p:sp>
    </p:spTree>
    <p:extLst>
      <p:ext uri="{BB962C8B-B14F-4D97-AF65-F5344CB8AC3E}">
        <p14:creationId xmlns:p14="http://schemas.microsoft.com/office/powerpoint/2010/main" val="905895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77965" y="507037"/>
            <a:ext cx="1571626" cy="533993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933700" y="524373"/>
            <a:ext cx="5959577" cy="532259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9277965" y="6296615"/>
            <a:ext cx="2505996" cy="365125"/>
          </a:xfrm>
        </p:spPr>
        <p:txBody>
          <a:bodyPr/>
          <a:lstStyle/>
          <a:p>
            <a:fld id="{EECF02AB-6034-4B88-BC5A-7C17CB0EF809}" type="datetime1">
              <a:rPr lang="en-US" smtClean="0"/>
              <a:t>10/29/2024</a:t>
            </a:fld>
            <a:endParaRPr lang="en-US"/>
          </a:p>
        </p:txBody>
      </p:sp>
      <p:sp>
        <p:nvSpPr>
          <p:cNvPr id="5" name="Footer Placeholder 4"/>
          <p:cNvSpPr>
            <a:spLocks noGrp="1"/>
          </p:cNvSpPr>
          <p:nvPr>
            <p:ph type="ftr" sz="quarter" idx="11"/>
          </p:nvPr>
        </p:nvSpPr>
        <p:spPr>
          <a:xfrm>
            <a:off x="2933699" y="6296615"/>
            <a:ext cx="5959577" cy="365125"/>
          </a:xfrm>
        </p:spPr>
        <p:txBody>
          <a:bodyPr/>
          <a:lstStyle/>
          <a:p>
            <a:endParaRPr lang="en-US"/>
          </a:p>
        </p:txBody>
      </p:sp>
      <p:sp>
        <p:nvSpPr>
          <p:cNvPr id="6" name="Slide Number Placeholder 5"/>
          <p:cNvSpPr>
            <a:spLocks noGrp="1"/>
          </p:cNvSpPr>
          <p:nvPr>
            <p:ph type="sldNum" sz="quarter" idx="12"/>
          </p:nvPr>
        </p:nvSpPr>
        <p:spPr>
          <a:xfrm rot="5400000">
            <a:off x="8734643" y="2853201"/>
            <a:ext cx="5383267" cy="604269"/>
          </a:xfrm>
        </p:spPr>
        <p:txBody>
          <a:bodyPr/>
          <a:lstStyle>
            <a:lvl1pPr algn="l">
              <a:defRPr/>
            </a:lvl1pPr>
          </a:lstStyle>
          <a:p>
            <a:fld id="{FAEF9944-A4F6-4C59-AEBD-678D6480B8EA}" type="slidenum">
              <a:rPr lang="en-US" smtClean="0"/>
              <a:pPr/>
              <a:t>‹Nr.›</a:t>
            </a:fld>
            <a:endParaRPr lang="en-US"/>
          </a:p>
        </p:txBody>
      </p:sp>
      <p:cxnSp>
        <p:nvCxnSpPr>
          <p:cNvPr id="7" name="Straight Connector 6" title="Rule Line">
            <a:extLst>
              <a:ext uri="{FF2B5EF4-FFF2-40B4-BE49-F238E27FC236}">
                <a16:creationId xmlns:a16="http://schemas.microsoft.com/office/drawing/2014/main" id="{A1005B08-D2D4-455C-AA62-1200E43E7AF9}"/>
              </a:ext>
            </a:extLst>
          </p:cNvPr>
          <p:cNvCxnSpPr/>
          <p:nvPr/>
        </p:nvCxnSpPr>
        <p:spPr>
          <a:xfrm>
            <a:off x="9111582" y="571502"/>
            <a:ext cx="0" cy="5275467"/>
          </a:xfrm>
          <a:prstGeom prst="line">
            <a:avLst/>
          </a:prstGeom>
          <a:ln w="381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229085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Date Placeholder 9">
            <a:extLst>
              <a:ext uri="{FF2B5EF4-FFF2-40B4-BE49-F238E27FC236}">
                <a16:creationId xmlns:a16="http://schemas.microsoft.com/office/drawing/2014/main" id="{6923EF53-7767-4C94-BEF6-D452927945DA}"/>
              </a:ext>
            </a:extLst>
          </p:cNvPr>
          <p:cNvSpPr>
            <a:spLocks noGrp="1"/>
          </p:cNvSpPr>
          <p:nvPr>
            <p:ph type="dt" sz="half" idx="10"/>
          </p:nvPr>
        </p:nvSpPr>
        <p:spPr/>
        <p:txBody>
          <a:bodyPr/>
          <a:lstStyle/>
          <a:p>
            <a:fld id="{22F3E5F3-28EE-488F-BD53-B744C06C3DEC}" type="datetime1">
              <a:rPr lang="en-US" smtClean="0"/>
              <a:t>10/29/2024</a:t>
            </a:fld>
            <a:endParaRPr lang="en-US"/>
          </a:p>
        </p:txBody>
      </p:sp>
      <p:sp>
        <p:nvSpPr>
          <p:cNvPr id="11" name="Footer Placeholder 10">
            <a:extLst>
              <a:ext uri="{FF2B5EF4-FFF2-40B4-BE49-F238E27FC236}">
                <a16:creationId xmlns:a16="http://schemas.microsoft.com/office/drawing/2014/main" id="{ACF12700-F905-4CFA-970C-C81E05A64D5B}"/>
              </a:ext>
            </a:extLst>
          </p:cNvPr>
          <p:cNvSpPr>
            <a:spLocks noGrp="1"/>
          </p:cNvSpPr>
          <p:nvPr>
            <p:ph type="ftr" sz="quarter" idx="11"/>
          </p:nvPr>
        </p:nvSpPr>
        <p:spPr/>
        <p:txBody>
          <a:bodyPr/>
          <a:lstStyle/>
          <a:p>
            <a:endParaRPr lang="en-US"/>
          </a:p>
        </p:txBody>
      </p:sp>
      <p:sp>
        <p:nvSpPr>
          <p:cNvPr id="12" name="Slide Number Placeholder 11">
            <a:extLst>
              <a:ext uri="{FF2B5EF4-FFF2-40B4-BE49-F238E27FC236}">
                <a16:creationId xmlns:a16="http://schemas.microsoft.com/office/drawing/2014/main" id="{DA1B1EE2-BCA3-432B-A32D-B04C7F1DD93F}"/>
              </a:ext>
            </a:extLst>
          </p:cNvPr>
          <p:cNvSpPr>
            <a:spLocks noGrp="1"/>
          </p:cNvSpPr>
          <p:nvPr>
            <p:ph type="sldNum" sz="quarter" idx="12"/>
          </p:nvPr>
        </p:nvSpPr>
        <p:spPr/>
        <p:txBody>
          <a:bodyPr/>
          <a:lstStyle/>
          <a:p>
            <a:pPr algn="l"/>
            <a:fld id="{FAEF9944-A4F6-4C59-AEBD-678D6480B8EA}" type="slidenum">
              <a:rPr lang="en-US" smtClean="0"/>
              <a:pPr algn="l"/>
              <a:t>‹Nr.›</a:t>
            </a:fld>
            <a:endParaRPr lang="en-US"/>
          </a:p>
        </p:txBody>
      </p:sp>
    </p:spTree>
    <p:extLst>
      <p:ext uri="{BB962C8B-B14F-4D97-AF65-F5344CB8AC3E}">
        <p14:creationId xmlns:p14="http://schemas.microsoft.com/office/powerpoint/2010/main" val="27603135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84A89F5-6982-40AE-8108-88B93E85C8FF}"/>
              </a:ext>
            </a:extLst>
          </p:cNvPr>
          <p:cNvGrpSpPr/>
          <p:nvPr/>
        </p:nvGrpSpPr>
        <p:grpSpPr>
          <a:xfrm>
            <a:off x="3124577" y="0"/>
            <a:ext cx="4389519" cy="2916937"/>
            <a:chOff x="3124577" y="0"/>
            <a:chExt cx="4389519" cy="2916937"/>
          </a:xfrm>
        </p:grpSpPr>
        <p:sp>
          <p:nvSpPr>
            <p:cNvPr id="49" name="Freeform: Shape 48">
              <a:extLst>
                <a:ext uri="{FF2B5EF4-FFF2-40B4-BE49-F238E27FC236}">
                  <a16:creationId xmlns:a16="http://schemas.microsoft.com/office/drawing/2014/main" id="{B80BED93-E30B-4492-A268-84C33CA4F067}"/>
                </a:ext>
              </a:extLst>
            </p:cNvPr>
            <p:cNvSpPr/>
            <p:nvPr/>
          </p:nvSpPr>
          <p:spPr>
            <a:xfrm>
              <a:off x="3320637" y="0"/>
              <a:ext cx="4013331" cy="2742133"/>
            </a:xfrm>
            <a:custGeom>
              <a:avLst/>
              <a:gdLst>
                <a:gd name="connsiteX0" fmla="*/ 294151 w 4013331"/>
                <a:gd name="connsiteY0" fmla="*/ 0 h 2742133"/>
                <a:gd name="connsiteX1" fmla="*/ 3844057 w 4013331"/>
                <a:gd name="connsiteY1" fmla="*/ 0 h 2742133"/>
                <a:gd name="connsiteX2" fmla="*/ 3892490 w 4013331"/>
                <a:gd name="connsiteY2" fmla="*/ 131440 h 2742133"/>
                <a:gd name="connsiteX3" fmla="*/ 4013331 w 4013331"/>
                <a:gd name="connsiteY3" fmla="*/ 941251 h 2742133"/>
                <a:gd name="connsiteX4" fmla="*/ 3804827 w 4013331"/>
                <a:gd name="connsiteY4" fmla="*/ 1540292 h 2742133"/>
                <a:gd name="connsiteX5" fmla="*/ 3187498 w 4013331"/>
                <a:gd name="connsiteY5" fmla="*/ 2098087 h 2742133"/>
                <a:gd name="connsiteX6" fmla="*/ 3051769 w 4013331"/>
                <a:gd name="connsiteY6" fmla="*/ 2204787 h 2742133"/>
                <a:gd name="connsiteX7" fmla="*/ 1936476 w 4013331"/>
                <a:gd name="connsiteY7" fmla="*/ 2742133 h 2742133"/>
                <a:gd name="connsiteX8" fmla="*/ 467303 w 4013331"/>
                <a:gd name="connsiteY8" fmla="*/ 1868695 h 2742133"/>
                <a:gd name="connsiteX9" fmla="*/ 310732 w 4013331"/>
                <a:gd name="connsiteY9" fmla="*/ 1645244 h 2742133"/>
                <a:gd name="connsiteX10" fmla="*/ 0 w 4013331"/>
                <a:gd name="connsiteY10" fmla="*/ 941251 h 2742133"/>
                <a:gd name="connsiteX11" fmla="*/ 187749 w 4013331"/>
                <a:gd name="connsiteY11" fmla="*/ 183076 h 2742133"/>
                <a:gd name="connsiteX12" fmla="*/ 288888 w 4013331"/>
                <a:gd name="connsiteY12" fmla="*/ 7329 h 2742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013331" h="2742133">
                  <a:moveTo>
                    <a:pt x="294151" y="0"/>
                  </a:moveTo>
                  <a:lnTo>
                    <a:pt x="3844057" y="0"/>
                  </a:lnTo>
                  <a:lnTo>
                    <a:pt x="3892490" y="131440"/>
                  </a:lnTo>
                  <a:cubicBezTo>
                    <a:pt x="3971777" y="378867"/>
                    <a:pt x="4013331" y="652783"/>
                    <a:pt x="4013331" y="941251"/>
                  </a:cubicBezTo>
                  <a:cubicBezTo>
                    <a:pt x="4013331" y="1171430"/>
                    <a:pt x="3948997" y="1356167"/>
                    <a:pt x="3804827" y="1540292"/>
                  </a:cubicBezTo>
                  <a:cubicBezTo>
                    <a:pt x="3654026" y="1732895"/>
                    <a:pt x="3427436" y="1910292"/>
                    <a:pt x="3187498" y="2098087"/>
                  </a:cubicBezTo>
                  <a:cubicBezTo>
                    <a:pt x="3143231" y="2132693"/>
                    <a:pt x="3097499" y="2168522"/>
                    <a:pt x="3051769" y="2204787"/>
                  </a:cubicBezTo>
                  <a:cubicBezTo>
                    <a:pt x="2642425" y="2529345"/>
                    <a:pt x="2343664" y="2742133"/>
                    <a:pt x="1936476" y="2742133"/>
                  </a:cubicBezTo>
                  <a:cubicBezTo>
                    <a:pt x="1316045" y="2742133"/>
                    <a:pt x="876647" y="2480932"/>
                    <a:pt x="467303" y="1868695"/>
                  </a:cubicBezTo>
                  <a:cubicBezTo>
                    <a:pt x="413736" y="1788559"/>
                    <a:pt x="361372" y="1715679"/>
                    <a:pt x="310732" y="1645244"/>
                  </a:cubicBezTo>
                  <a:cubicBezTo>
                    <a:pt x="100850" y="1353195"/>
                    <a:pt x="0" y="1201315"/>
                    <a:pt x="0" y="941251"/>
                  </a:cubicBezTo>
                  <a:cubicBezTo>
                    <a:pt x="0" y="683021"/>
                    <a:pt x="63214" y="427935"/>
                    <a:pt x="187749" y="183076"/>
                  </a:cubicBezTo>
                  <a:cubicBezTo>
                    <a:pt x="218215" y="123194"/>
                    <a:pt x="251953" y="64578"/>
                    <a:pt x="288888" y="7329"/>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0" name="Freeform: Shape 49">
              <a:extLst>
                <a:ext uri="{FF2B5EF4-FFF2-40B4-BE49-F238E27FC236}">
                  <a16:creationId xmlns:a16="http://schemas.microsoft.com/office/drawing/2014/main" id="{965F60C1-CD8B-4326-9B24-3D197CF382A6}"/>
                </a:ext>
              </a:extLst>
            </p:cNvPr>
            <p:cNvSpPr/>
            <p:nvPr/>
          </p:nvSpPr>
          <p:spPr>
            <a:xfrm>
              <a:off x="3566319" y="0"/>
              <a:ext cx="3401415" cy="2440484"/>
            </a:xfrm>
            <a:custGeom>
              <a:avLst/>
              <a:gdLst>
                <a:gd name="connsiteX0" fmla="*/ 332917 w 3401415"/>
                <a:gd name="connsiteY0" fmla="*/ 0 h 2440484"/>
                <a:gd name="connsiteX1" fmla="*/ 3207137 w 3401415"/>
                <a:gd name="connsiteY1" fmla="*/ 0 h 2440484"/>
                <a:gd name="connsiteX2" fmla="*/ 3242654 w 3401415"/>
                <a:gd name="connsiteY2" fmla="*/ 74937 h 2440484"/>
                <a:gd name="connsiteX3" fmla="*/ 3401415 w 3401415"/>
                <a:gd name="connsiteY3" fmla="*/ 914184 h 2440484"/>
                <a:gd name="connsiteX4" fmla="*/ 3224702 w 3401415"/>
                <a:gd name="connsiteY4" fmla="*/ 1421888 h 2440484"/>
                <a:gd name="connsiteX5" fmla="*/ 2701498 w 3401415"/>
                <a:gd name="connsiteY5" fmla="*/ 1894635 h 2440484"/>
                <a:gd name="connsiteX6" fmla="*/ 2586463 w 3401415"/>
                <a:gd name="connsiteY6" fmla="*/ 1985068 h 2440484"/>
                <a:gd name="connsiteX7" fmla="*/ 1641219 w 3401415"/>
                <a:gd name="connsiteY7" fmla="*/ 2440484 h 2440484"/>
                <a:gd name="connsiteX8" fmla="*/ 396053 w 3401415"/>
                <a:gd name="connsiteY8" fmla="*/ 1700219 h 2440484"/>
                <a:gd name="connsiteX9" fmla="*/ 263354 w 3401415"/>
                <a:gd name="connsiteY9" fmla="*/ 1510839 h 2440484"/>
                <a:gd name="connsiteX10" fmla="*/ 0 w 3401415"/>
                <a:gd name="connsiteY10" fmla="*/ 914184 h 2440484"/>
                <a:gd name="connsiteX11" fmla="*/ 159122 w 3401415"/>
                <a:gd name="connsiteY11" fmla="*/ 271610 h 2440484"/>
                <a:gd name="connsiteX12" fmla="*/ 244841 w 3401415"/>
                <a:gd name="connsiteY12" fmla="*/ 122658 h 2440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01415" h="2440484">
                  <a:moveTo>
                    <a:pt x="332917" y="0"/>
                  </a:moveTo>
                  <a:lnTo>
                    <a:pt x="3207137" y="0"/>
                  </a:lnTo>
                  <a:lnTo>
                    <a:pt x="3242654" y="74937"/>
                  </a:lnTo>
                  <a:cubicBezTo>
                    <a:pt x="3346386" y="322243"/>
                    <a:pt x="3401415" y="608579"/>
                    <a:pt x="3401415" y="914184"/>
                  </a:cubicBezTo>
                  <a:cubicBezTo>
                    <a:pt x="3401415" y="1109268"/>
                    <a:pt x="3346890" y="1265837"/>
                    <a:pt x="3224702" y="1421888"/>
                  </a:cubicBezTo>
                  <a:cubicBezTo>
                    <a:pt x="3096894" y="1585125"/>
                    <a:pt x="2904852" y="1735475"/>
                    <a:pt x="2701498" y="1894635"/>
                  </a:cubicBezTo>
                  <a:cubicBezTo>
                    <a:pt x="2663980" y="1923966"/>
                    <a:pt x="2625221" y="1954332"/>
                    <a:pt x="2586463" y="1985068"/>
                  </a:cubicBezTo>
                  <a:cubicBezTo>
                    <a:pt x="2239532" y="2260140"/>
                    <a:pt x="1986324" y="2440484"/>
                    <a:pt x="1641219" y="2440484"/>
                  </a:cubicBezTo>
                  <a:cubicBezTo>
                    <a:pt x="1115386" y="2440484"/>
                    <a:pt x="742984" y="2219109"/>
                    <a:pt x="396053" y="1700219"/>
                  </a:cubicBezTo>
                  <a:cubicBezTo>
                    <a:pt x="350653" y="1632303"/>
                    <a:pt x="306273" y="1570535"/>
                    <a:pt x="263354" y="1510839"/>
                  </a:cubicBezTo>
                  <a:cubicBezTo>
                    <a:pt x="85473" y="1263318"/>
                    <a:pt x="0" y="1134597"/>
                    <a:pt x="0" y="914184"/>
                  </a:cubicBezTo>
                  <a:cubicBezTo>
                    <a:pt x="0" y="695327"/>
                    <a:pt x="53576" y="479135"/>
                    <a:pt x="159122" y="271610"/>
                  </a:cubicBezTo>
                  <a:cubicBezTo>
                    <a:pt x="184943" y="220858"/>
                    <a:pt x="213538" y="171179"/>
                    <a:pt x="244841" y="122658"/>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1" name="Freeform: Shape 50">
              <a:extLst>
                <a:ext uri="{FF2B5EF4-FFF2-40B4-BE49-F238E27FC236}">
                  <a16:creationId xmlns:a16="http://schemas.microsoft.com/office/drawing/2014/main" id="{69511D06-104E-440E-8049-4CDCE4B87E96}"/>
                </a:ext>
              </a:extLst>
            </p:cNvPr>
            <p:cNvSpPr/>
            <p:nvPr/>
          </p:nvSpPr>
          <p:spPr>
            <a:xfrm>
              <a:off x="3232490" y="0"/>
              <a:ext cx="4164597" cy="2817185"/>
            </a:xfrm>
            <a:custGeom>
              <a:avLst/>
              <a:gdLst>
                <a:gd name="connsiteX0" fmla="*/ 237339 w 4130517"/>
                <a:gd name="connsiteY0" fmla="*/ 0 h 2806419"/>
                <a:gd name="connsiteX1" fmla="*/ 3997489 w 4130517"/>
                <a:gd name="connsiteY1" fmla="*/ 0 h 2806419"/>
                <a:gd name="connsiteX2" fmla="*/ 4006148 w 4130517"/>
                <a:gd name="connsiteY2" fmla="*/ 24333 h 2806419"/>
                <a:gd name="connsiteX3" fmla="*/ 4130517 w 4130517"/>
                <a:gd name="connsiteY3" fmla="*/ 887307 h 2806419"/>
                <a:gd name="connsiteX4" fmla="*/ 3915925 w 4130517"/>
                <a:gd name="connsiteY4" fmla="*/ 1525677 h 2806419"/>
                <a:gd name="connsiteX5" fmla="*/ 3280571 w 4130517"/>
                <a:gd name="connsiteY5" fmla="*/ 2120090 h 2806419"/>
                <a:gd name="connsiteX6" fmla="*/ 3140878 w 4130517"/>
                <a:gd name="connsiteY6" fmla="*/ 2233796 h 2806419"/>
                <a:gd name="connsiteX7" fmla="*/ 1993019 w 4130517"/>
                <a:gd name="connsiteY7" fmla="*/ 2806419 h 2806419"/>
                <a:gd name="connsiteX8" fmla="*/ 480948 w 4130517"/>
                <a:gd name="connsiteY8" fmla="*/ 1875638 h 2806419"/>
                <a:gd name="connsiteX9" fmla="*/ 319805 w 4130517"/>
                <a:gd name="connsiteY9" fmla="*/ 1637519 h 2806419"/>
                <a:gd name="connsiteX10" fmla="*/ 0 w 4130517"/>
                <a:gd name="connsiteY10" fmla="*/ 887307 h 2806419"/>
                <a:gd name="connsiteX11" fmla="*/ 193231 w 4130517"/>
                <a:gd name="connsiteY11" fmla="*/ 79360 h 2806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130517" h="2806419">
                  <a:moveTo>
                    <a:pt x="237339" y="0"/>
                  </a:moveTo>
                  <a:lnTo>
                    <a:pt x="3997489" y="0"/>
                  </a:lnTo>
                  <a:lnTo>
                    <a:pt x="4006148" y="24333"/>
                  </a:lnTo>
                  <a:cubicBezTo>
                    <a:pt x="4087750" y="288004"/>
                    <a:pt x="4130517" y="579903"/>
                    <a:pt x="4130517" y="887307"/>
                  </a:cubicBezTo>
                  <a:cubicBezTo>
                    <a:pt x="4130517" y="1132599"/>
                    <a:pt x="4064304" y="1329464"/>
                    <a:pt x="3915925" y="1525677"/>
                  </a:cubicBezTo>
                  <a:cubicBezTo>
                    <a:pt x="3760721" y="1730924"/>
                    <a:pt x="3527514" y="1919967"/>
                    <a:pt x="3280571" y="2120090"/>
                  </a:cubicBezTo>
                  <a:cubicBezTo>
                    <a:pt x="3235011" y="2156968"/>
                    <a:pt x="3187944" y="2195151"/>
                    <a:pt x="3140878" y="2233796"/>
                  </a:cubicBezTo>
                  <a:cubicBezTo>
                    <a:pt x="2719582" y="2579662"/>
                    <a:pt x="2412097" y="2806419"/>
                    <a:pt x="1993019" y="2806419"/>
                  </a:cubicBezTo>
                  <a:cubicBezTo>
                    <a:pt x="1354472" y="2806419"/>
                    <a:pt x="902244" y="2528070"/>
                    <a:pt x="480948" y="1875638"/>
                  </a:cubicBezTo>
                  <a:cubicBezTo>
                    <a:pt x="425816" y="1790244"/>
                    <a:pt x="371924" y="1712578"/>
                    <a:pt x="319805" y="1637519"/>
                  </a:cubicBezTo>
                  <a:cubicBezTo>
                    <a:pt x="103795" y="1326296"/>
                    <a:pt x="0" y="1164446"/>
                    <a:pt x="0" y="887307"/>
                  </a:cubicBezTo>
                  <a:cubicBezTo>
                    <a:pt x="0" y="612125"/>
                    <a:pt x="65060" y="340293"/>
                    <a:pt x="193231" y="7936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2" name="Freeform: Shape 51">
              <a:extLst>
                <a:ext uri="{FF2B5EF4-FFF2-40B4-BE49-F238E27FC236}">
                  <a16:creationId xmlns:a16="http://schemas.microsoft.com/office/drawing/2014/main" id="{164F6B39-7B0A-4839-9F52-1FFA2044F248}"/>
                </a:ext>
              </a:extLst>
            </p:cNvPr>
            <p:cNvSpPr/>
            <p:nvPr/>
          </p:nvSpPr>
          <p:spPr>
            <a:xfrm>
              <a:off x="3124577" y="0"/>
              <a:ext cx="4389519" cy="2916937"/>
            </a:xfrm>
            <a:custGeom>
              <a:avLst/>
              <a:gdLst>
                <a:gd name="connsiteX0" fmla="*/ 208215 w 4389519"/>
                <a:gd name="connsiteY0" fmla="*/ 0 h 2916937"/>
                <a:gd name="connsiteX1" fmla="*/ 4284014 w 4389519"/>
                <a:gd name="connsiteY1" fmla="*/ 0 h 2916937"/>
                <a:gd name="connsiteX2" fmla="*/ 4335794 w 4389519"/>
                <a:gd name="connsiteY2" fmla="*/ 207911 h 2916937"/>
                <a:gd name="connsiteX3" fmla="*/ 4376420 w 4389519"/>
                <a:gd name="connsiteY3" fmla="*/ 1078865 h 2916937"/>
                <a:gd name="connsiteX4" fmla="*/ 4090147 w 4389519"/>
                <a:gd name="connsiteY4" fmla="*/ 1734728 h 2916937"/>
                <a:gd name="connsiteX5" fmla="*/ 3362552 w 4389519"/>
                <a:gd name="connsiteY5" fmla="*/ 2305097 h 2916937"/>
                <a:gd name="connsiteX6" fmla="*/ 3204152 w 4389519"/>
                <a:gd name="connsiteY6" fmla="*/ 2412521 h 2916937"/>
                <a:gd name="connsiteX7" fmla="*/ 1936072 w 4389519"/>
                <a:gd name="connsiteY7" fmla="*/ 2912360 h 2916937"/>
                <a:gd name="connsiteX8" fmla="*/ 421690 w 4389519"/>
                <a:gd name="connsiteY8" fmla="*/ 1787063 h 2916937"/>
                <a:gd name="connsiteX9" fmla="*/ 273167 w 4389519"/>
                <a:gd name="connsiteY9" fmla="*/ 1520080 h 2916937"/>
                <a:gd name="connsiteX10" fmla="*/ 4118 w 4389519"/>
                <a:gd name="connsiteY10" fmla="*/ 696338 h 2916937"/>
                <a:gd name="connsiteX11" fmla="*/ 175984 w 4389519"/>
                <a:gd name="connsiteY11" fmla="*/ 60381 h 2916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89519" h="2916937">
                  <a:moveTo>
                    <a:pt x="208215" y="0"/>
                  </a:moveTo>
                  <a:lnTo>
                    <a:pt x="4284014" y="0"/>
                  </a:lnTo>
                  <a:lnTo>
                    <a:pt x="4335794" y="207911"/>
                  </a:lnTo>
                  <a:cubicBezTo>
                    <a:pt x="4388748" y="479686"/>
                    <a:pt x="4403109" y="773803"/>
                    <a:pt x="4376420" y="1078865"/>
                  </a:cubicBezTo>
                  <a:cubicBezTo>
                    <a:pt x="4353703" y="1338514"/>
                    <a:pt x="4265383" y="1540772"/>
                    <a:pt x="4090147" y="1734728"/>
                  </a:cubicBezTo>
                  <a:cubicBezTo>
                    <a:pt x="3906850" y="1937616"/>
                    <a:pt x="3642485" y="2116128"/>
                    <a:pt x="3362552" y="2305097"/>
                  </a:cubicBezTo>
                  <a:cubicBezTo>
                    <a:pt x="3310910" y="2339914"/>
                    <a:pt x="3257553" y="2375972"/>
                    <a:pt x="3204152" y="2412521"/>
                  </a:cubicBezTo>
                  <a:cubicBezTo>
                    <a:pt x="2726165" y="2739616"/>
                    <a:pt x="2379682" y="2951171"/>
                    <a:pt x="1936072" y="2912360"/>
                  </a:cubicBezTo>
                  <a:cubicBezTo>
                    <a:pt x="1260148" y="2853224"/>
                    <a:pt x="807225" y="2516700"/>
                    <a:pt x="421690" y="1787063"/>
                  </a:cubicBezTo>
                  <a:cubicBezTo>
                    <a:pt x="371240" y="1691563"/>
                    <a:pt x="321385" y="1604361"/>
                    <a:pt x="273167" y="1520080"/>
                  </a:cubicBezTo>
                  <a:cubicBezTo>
                    <a:pt x="73334" y="1170636"/>
                    <a:pt x="-21548" y="989700"/>
                    <a:pt x="4118" y="696338"/>
                  </a:cubicBezTo>
                  <a:cubicBezTo>
                    <a:pt x="23232" y="477870"/>
                    <a:pt x="80908" y="264786"/>
                    <a:pt x="175984" y="60381"/>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grpSp>
        <p:nvGrpSpPr>
          <p:cNvPr id="8" name="Group 7">
            <a:extLst>
              <a:ext uri="{FF2B5EF4-FFF2-40B4-BE49-F238E27FC236}">
                <a16:creationId xmlns:a16="http://schemas.microsoft.com/office/drawing/2014/main" id="{03099122-D80B-4389-A1CF-52C635217F4B}"/>
              </a:ext>
            </a:extLst>
          </p:cNvPr>
          <p:cNvGrpSpPr/>
          <p:nvPr/>
        </p:nvGrpSpPr>
        <p:grpSpPr>
          <a:xfrm>
            <a:off x="8122942" y="0"/>
            <a:ext cx="4069058" cy="3547008"/>
            <a:chOff x="8122942" y="0"/>
            <a:chExt cx="4069058" cy="3547008"/>
          </a:xfrm>
        </p:grpSpPr>
        <p:sp>
          <p:nvSpPr>
            <p:cNvPr id="54" name="Freeform: Shape 53">
              <a:extLst>
                <a:ext uri="{FF2B5EF4-FFF2-40B4-BE49-F238E27FC236}">
                  <a16:creationId xmlns:a16="http://schemas.microsoft.com/office/drawing/2014/main" id="{CA535D59-CDAA-4AA9-84AC-A6142E857FE2}"/>
                </a:ext>
              </a:extLst>
            </p:cNvPr>
            <p:cNvSpPr/>
            <p:nvPr/>
          </p:nvSpPr>
          <p:spPr>
            <a:xfrm>
              <a:off x="8122942" y="0"/>
              <a:ext cx="4069058" cy="3547008"/>
            </a:xfrm>
            <a:custGeom>
              <a:avLst/>
              <a:gdLst>
                <a:gd name="connsiteX0" fmla="*/ 305212 w 4069058"/>
                <a:gd name="connsiteY0" fmla="*/ 0 h 3547008"/>
                <a:gd name="connsiteX1" fmla="*/ 4069058 w 4069058"/>
                <a:gd name="connsiteY1" fmla="*/ 0 h 3547008"/>
                <a:gd name="connsiteX2" fmla="*/ 4069058 w 4069058"/>
                <a:gd name="connsiteY2" fmla="*/ 2865785 h 3547008"/>
                <a:gd name="connsiteX3" fmla="*/ 3996814 w 4069058"/>
                <a:gd name="connsiteY3" fmla="*/ 2947457 h 3547008"/>
                <a:gd name="connsiteX4" fmla="*/ 2732780 w 4069058"/>
                <a:gd name="connsiteY4" fmla="*/ 3541640 h 3547008"/>
                <a:gd name="connsiteX5" fmla="*/ 1317550 w 4069058"/>
                <a:gd name="connsiteY5" fmla="*/ 3015110 h 3547008"/>
                <a:gd name="connsiteX6" fmla="*/ 1140977 w 4069058"/>
                <a:gd name="connsiteY6" fmla="*/ 2901419 h 3547008"/>
                <a:gd name="connsiteX7" fmla="*/ 330269 w 4069058"/>
                <a:gd name="connsiteY7" fmla="*/ 2297252 h 3547008"/>
                <a:gd name="connsiteX8" fmla="*/ 13299 w 4069058"/>
                <a:gd name="connsiteY8" fmla="*/ 1599966 h 3547008"/>
                <a:gd name="connsiteX9" fmla="*/ 217457 w 4069058"/>
                <a:gd name="connsiteY9" fmla="*/ 178659 h 3547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69058" h="3547008">
                  <a:moveTo>
                    <a:pt x="305212" y="0"/>
                  </a:moveTo>
                  <a:lnTo>
                    <a:pt x="4069058" y="0"/>
                  </a:lnTo>
                  <a:lnTo>
                    <a:pt x="4069058" y="2865785"/>
                  </a:lnTo>
                  <a:lnTo>
                    <a:pt x="3996814" y="2947457"/>
                  </a:lnTo>
                  <a:cubicBezTo>
                    <a:pt x="3654887" y="3311545"/>
                    <a:pt x="3252443" y="3496175"/>
                    <a:pt x="2732780" y="3541640"/>
                  </a:cubicBezTo>
                  <a:cubicBezTo>
                    <a:pt x="2236701" y="3585041"/>
                    <a:pt x="1850359" y="3361306"/>
                    <a:pt x="1317550" y="3015110"/>
                  </a:cubicBezTo>
                  <a:cubicBezTo>
                    <a:pt x="1258026" y="2976425"/>
                    <a:pt x="1198546" y="2938265"/>
                    <a:pt x="1140977" y="2901419"/>
                  </a:cubicBezTo>
                  <a:cubicBezTo>
                    <a:pt x="828927" y="2701433"/>
                    <a:pt x="534230" y="2512513"/>
                    <a:pt x="330269" y="2297252"/>
                  </a:cubicBezTo>
                  <a:cubicBezTo>
                    <a:pt x="135278" y="2091465"/>
                    <a:pt x="37487" y="1876435"/>
                    <a:pt x="13299" y="1599966"/>
                  </a:cubicBezTo>
                  <a:cubicBezTo>
                    <a:pt x="-32170" y="1080250"/>
                    <a:pt x="39709" y="589889"/>
                    <a:pt x="217457" y="178659"/>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5" name="Freeform: Shape 54">
              <a:extLst>
                <a:ext uri="{FF2B5EF4-FFF2-40B4-BE49-F238E27FC236}">
                  <a16:creationId xmlns:a16="http://schemas.microsoft.com/office/drawing/2014/main" id="{CD6948CC-6D51-4092-887C-B0664DC102C7}"/>
                </a:ext>
              </a:extLst>
            </p:cNvPr>
            <p:cNvSpPr/>
            <p:nvPr/>
          </p:nvSpPr>
          <p:spPr>
            <a:xfrm flipH="1">
              <a:off x="8319994" y="0"/>
              <a:ext cx="3872006" cy="3321595"/>
            </a:xfrm>
            <a:custGeom>
              <a:avLst/>
              <a:gdLst>
                <a:gd name="connsiteX0" fmla="*/ 3466434 w 3872006"/>
                <a:gd name="connsiteY0" fmla="*/ 0 h 3321595"/>
                <a:gd name="connsiteX1" fmla="*/ 65800 w 3872006"/>
                <a:gd name="connsiteY1" fmla="*/ 0 h 3321595"/>
                <a:gd name="connsiteX2" fmla="*/ 0 w 3872006"/>
                <a:gd name="connsiteY2" fmla="*/ 59511 h 3321595"/>
                <a:gd name="connsiteX3" fmla="*/ 0 w 3872006"/>
                <a:gd name="connsiteY3" fmla="*/ 2518435 h 3321595"/>
                <a:gd name="connsiteX4" fmla="*/ 80122 w 3872006"/>
                <a:gd name="connsiteY4" fmla="*/ 2618704 h 3321595"/>
                <a:gd name="connsiteX5" fmla="*/ 1549501 w 3872006"/>
                <a:gd name="connsiteY5" fmla="*/ 3321595 h 3321595"/>
                <a:gd name="connsiteX6" fmla="*/ 2796711 w 3872006"/>
                <a:gd name="connsiteY6" fmla="*/ 2749441 h 3321595"/>
                <a:gd name="connsiteX7" fmla="*/ 2948494 w 3872006"/>
                <a:gd name="connsiteY7" fmla="*/ 2635829 h 3321595"/>
                <a:gd name="connsiteX8" fmla="*/ 3638840 w 3872006"/>
                <a:gd name="connsiteY8" fmla="*/ 2041901 h 3321595"/>
                <a:gd name="connsiteX9" fmla="*/ 3872006 w 3872006"/>
                <a:gd name="connsiteY9" fmla="*/ 1404055 h 3321595"/>
                <a:gd name="connsiteX10" fmla="*/ 3467973 w 3872006"/>
                <a:gd name="connsiteY10" fmla="*/ 1974 h 3321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72006" h="3321595">
                  <a:moveTo>
                    <a:pt x="3466434" y="0"/>
                  </a:moveTo>
                  <a:lnTo>
                    <a:pt x="65800" y="0"/>
                  </a:lnTo>
                  <a:lnTo>
                    <a:pt x="0" y="59511"/>
                  </a:lnTo>
                  <a:lnTo>
                    <a:pt x="0" y="2518435"/>
                  </a:lnTo>
                  <a:lnTo>
                    <a:pt x="80122" y="2618704"/>
                  </a:lnTo>
                  <a:cubicBezTo>
                    <a:pt x="490323" y="3108658"/>
                    <a:pt x="942414" y="3321595"/>
                    <a:pt x="1549501" y="3321595"/>
                  </a:cubicBezTo>
                  <a:cubicBezTo>
                    <a:pt x="2004852" y="3321595"/>
                    <a:pt x="2338950" y="3095023"/>
                    <a:pt x="2796711" y="2749441"/>
                  </a:cubicBezTo>
                  <a:cubicBezTo>
                    <a:pt x="2847850" y="2710827"/>
                    <a:pt x="2898991" y="2672676"/>
                    <a:pt x="2948494" y="2635829"/>
                  </a:cubicBezTo>
                  <a:cubicBezTo>
                    <a:pt x="3216812" y="2435869"/>
                    <a:pt x="3470203" y="2246981"/>
                    <a:pt x="3638840" y="2041901"/>
                  </a:cubicBezTo>
                  <a:cubicBezTo>
                    <a:pt x="3800062" y="1845849"/>
                    <a:pt x="3872006" y="1649145"/>
                    <a:pt x="3872006" y="1404055"/>
                  </a:cubicBezTo>
                  <a:cubicBezTo>
                    <a:pt x="3872006" y="866538"/>
                    <a:pt x="3729694" y="376466"/>
                    <a:pt x="3467973" y="1974"/>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6" name="Freeform: Shape 55">
              <a:extLst>
                <a:ext uri="{FF2B5EF4-FFF2-40B4-BE49-F238E27FC236}">
                  <a16:creationId xmlns:a16="http://schemas.microsoft.com/office/drawing/2014/main" id="{F5F9FD94-99CC-42AD-8E66-CF99E8FD5A94}"/>
                </a:ext>
              </a:extLst>
            </p:cNvPr>
            <p:cNvSpPr/>
            <p:nvPr/>
          </p:nvSpPr>
          <p:spPr>
            <a:xfrm flipH="1">
              <a:off x="8729240" y="9274"/>
              <a:ext cx="3462454" cy="3010961"/>
            </a:xfrm>
            <a:custGeom>
              <a:avLst/>
              <a:gdLst>
                <a:gd name="connsiteX0" fmla="*/ 2953507 w 3462454"/>
                <a:gd name="connsiteY0" fmla="*/ 0 h 3010961"/>
                <a:gd name="connsiteX1" fmla="*/ 477652 w 3462454"/>
                <a:gd name="connsiteY1" fmla="*/ 0 h 3010961"/>
                <a:gd name="connsiteX2" fmla="*/ 327396 w 3462454"/>
                <a:gd name="connsiteY2" fmla="*/ 113681 h 3010961"/>
                <a:gd name="connsiteX3" fmla="*/ 46554 w 3462454"/>
                <a:gd name="connsiteY3" fmla="*/ 391785 h 3010961"/>
                <a:gd name="connsiteX4" fmla="*/ 0 w 3462454"/>
                <a:gd name="connsiteY4" fmla="*/ 453516 h 3010961"/>
                <a:gd name="connsiteX5" fmla="*/ 0 w 3462454"/>
                <a:gd name="connsiteY5" fmla="*/ 2083461 h 3010961"/>
                <a:gd name="connsiteX6" fmla="*/ 26382 w 3462454"/>
                <a:gd name="connsiteY6" fmla="*/ 2118637 h 3010961"/>
                <a:gd name="connsiteX7" fmla="*/ 101620 w 3462454"/>
                <a:gd name="connsiteY7" fmla="*/ 2222744 h 3010961"/>
                <a:gd name="connsiteX8" fmla="*/ 1494064 w 3462454"/>
                <a:gd name="connsiteY8" fmla="*/ 3010961 h 3010961"/>
                <a:gd name="connsiteX9" fmla="*/ 2551110 w 3462454"/>
                <a:gd name="connsiteY9" fmla="*/ 2526044 h 3010961"/>
                <a:gd name="connsiteX10" fmla="*/ 2679751 w 3462454"/>
                <a:gd name="connsiteY10" fmla="*/ 2429754 h 3010961"/>
                <a:gd name="connsiteX11" fmla="*/ 3264840 w 3462454"/>
                <a:gd name="connsiteY11" fmla="*/ 1926383 h 3010961"/>
                <a:gd name="connsiteX12" fmla="*/ 3462454 w 3462454"/>
                <a:gd name="connsiteY12" fmla="*/ 1385790 h 3010961"/>
                <a:gd name="connsiteX13" fmla="*/ 3018820 w 3462454"/>
                <a:gd name="connsiteY13" fmla="*/ 67626 h 3010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462454" h="3010961">
                  <a:moveTo>
                    <a:pt x="2953507" y="0"/>
                  </a:moveTo>
                  <a:lnTo>
                    <a:pt x="477652" y="0"/>
                  </a:lnTo>
                  <a:lnTo>
                    <a:pt x="327396" y="113681"/>
                  </a:lnTo>
                  <a:cubicBezTo>
                    <a:pt x="222344" y="200626"/>
                    <a:pt x="128536" y="293564"/>
                    <a:pt x="46554" y="391785"/>
                  </a:cubicBezTo>
                  <a:lnTo>
                    <a:pt x="0" y="453516"/>
                  </a:lnTo>
                  <a:lnTo>
                    <a:pt x="0" y="2083461"/>
                  </a:lnTo>
                  <a:lnTo>
                    <a:pt x="26382" y="2118637"/>
                  </a:lnTo>
                  <a:cubicBezTo>
                    <a:pt x="51135" y="2152065"/>
                    <a:pt x="76235" y="2186586"/>
                    <a:pt x="101620" y="2222744"/>
                  </a:cubicBezTo>
                  <a:cubicBezTo>
                    <a:pt x="489585" y="2775245"/>
                    <a:pt x="906035" y="3010961"/>
                    <a:pt x="1494064" y="3010961"/>
                  </a:cubicBezTo>
                  <a:cubicBezTo>
                    <a:pt x="1879987" y="3010961"/>
                    <a:pt x="2163144" y="2818935"/>
                    <a:pt x="2551110" y="2526044"/>
                  </a:cubicBezTo>
                  <a:cubicBezTo>
                    <a:pt x="2594452" y="2493317"/>
                    <a:pt x="2637795" y="2460984"/>
                    <a:pt x="2679751" y="2429754"/>
                  </a:cubicBezTo>
                  <a:cubicBezTo>
                    <a:pt x="2907158" y="2260282"/>
                    <a:pt x="3121914" y="2100194"/>
                    <a:pt x="3264840" y="1926383"/>
                  </a:cubicBezTo>
                  <a:cubicBezTo>
                    <a:pt x="3401480" y="1760224"/>
                    <a:pt x="3462454" y="1593511"/>
                    <a:pt x="3462454" y="1385790"/>
                  </a:cubicBezTo>
                  <a:cubicBezTo>
                    <a:pt x="3462454" y="865148"/>
                    <a:pt x="3304918" y="397028"/>
                    <a:pt x="3018820" y="67626"/>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7" name="Freeform: Shape 56">
              <a:extLst>
                <a:ext uri="{FF2B5EF4-FFF2-40B4-BE49-F238E27FC236}">
                  <a16:creationId xmlns:a16="http://schemas.microsoft.com/office/drawing/2014/main" id="{F47D3E70-A759-410D-B5DB-855218E138C3}"/>
                </a:ext>
              </a:extLst>
            </p:cNvPr>
            <p:cNvSpPr/>
            <p:nvPr/>
          </p:nvSpPr>
          <p:spPr>
            <a:xfrm flipH="1">
              <a:off x="8243247" y="9274"/>
              <a:ext cx="3948447" cy="3411460"/>
            </a:xfrm>
            <a:custGeom>
              <a:avLst/>
              <a:gdLst>
                <a:gd name="connsiteX0" fmla="*/ 3564894 w 3904481"/>
                <a:gd name="connsiteY0" fmla="*/ 0 h 3411460"/>
                <a:gd name="connsiteX1" fmla="*/ 0 w 3904481"/>
                <a:gd name="connsiteY1" fmla="*/ 0 h 3411460"/>
                <a:gd name="connsiteX2" fmla="*/ 0 w 3904481"/>
                <a:gd name="connsiteY2" fmla="*/ 2659993 h 3411460"/>
                <a:gd name="connsiteX3" fmla="*/ 1876 w 3904481"/>
                <a:gd name="connsiteY3" fmla="*/ 2662425 h 3411460"/>
                <a:gd name="connsiteX4" fmla="*/ 1514161 w 3904481"/>
                <a:gd name="connsiteY4" fmla="*/ 3411460 h 3411460"/>
                <a:gd name="connsiteX5" fmla="*/ 2797788 w 3904481"/>
                <a:gd name="connsiteY5" fmla="*/ 2801744 h 3411460"/>
                <a:gd name="connsiteX6" fmla="*/ 2954004 w 3904481"/>
                <a:gd name="connsiteY6" fmla="*/ 2680673 h 3411460"/>
                <a:gd name="connsiteX7" fmla="*/ 3664508 w 3904481"/>
                <a:gd name="connsiteY7" fmla="*/ 2047754 h 3411460"/>
                <a:gd name="connsiteX8" fmla="*/ 3904481 w 3904481"/>
                <a:gd name="connsiteY8" fmla="*/ 1368033 h 3411460"/>
                <a:gd name="connsiteX9" fmla="*/ 3596499 w 3904481"/>
                <a:gd name="connsiteY9" fmla="*/ 52268 h 3411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04481" h="3411460">
                  <a:moveTo>
                    <a:pt x="3564894" y="0"/>
                  </a:moveTo>
                  <a:lnTo>
                    <a:pt x="0" y="0"/>
                  </a:lnTo>
                  <a:lnTo>
                    <a:pt x="0" y="2659993"/>
                  </a:lnTo>
                  <a:lnTo>
                    <a:pt x="1876" y="2662425"/>
                  </a:lnTo>
                  <a:cubicBezTo>
                    <a:pt x="424055" y="3184544"/>
                    <a:pt x="889346" y="3411460"/>
                    <a:pt x="1514161" y="3411460"/>
                  </a:cubicBezTo>
                  <a:cubicBezTo>
                    <a:pt x="1982808" y="3411460"/>
                    <a:pt x="2326661" y="3170014"/>
                    <a:pt x="2797788" y="2801744"/>
                  </a:cubicBezTo>
                  <a:cubicBezTo>
                    <a:pt x="2850420" y="2760595"/>
                    <a:pt x="2903054" y="2719940"/>
                    <a:pt x="2954004" y="2680673"/>
                  </a:cubicBezTo>
                  <a:cubicBezTo>
                    <a:pt x="3230156" y="2467586"/>
                    <a:pt x="3490946" y="2266297"/>
                    <a:pt x="3664508" y="2047754"/>
                  </a:cubicBezTo>
                  <a:cubicBezTo>
                    <a:pt x="3830437" y="1838832"/>
                    <a:pt x="3904481" y="1629214"/>
                    <a:pt x="3904481" y="1368033"/>
                  </a:cubicBezTo>
                  <a:cubicBezTo>
                    <a:pt x="3904481" y="877057"/>
                    <a:pt x="3796872" y="423228"/>
                    <a:pt x="3596499" y="52268"/>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9" name="Group 8">
            <a:extLst>
              <a:ext uri="{FF2B5EF4-FFF2-40B4-BE49-F238E27FC236}">
                <a16:creationId xmlns:a16="http://schemas.microsoft.com/office/drawing/2014/main" id="{90302A25-2D4F-4AD5-B0E9-C12184C3599E}"/>
              </a:ext>
            </a:extLst>
          </p:cNvPr>
          <p:cNvGrpSpPr/>
          <p:nvPr/>
        </p:nvGrpSpPr>
        <p:grpSpPr>
          <a:xfrm>
            <a:off x="-1" y="1355238"/>
            <a:ext cx="4381339" cy="5510713"/>
            <a:chOff x="0" y="1347287"/>
            <a:chExt cx="4259808" cy="5510713"/>
          </a:xfrm>
        </p:grpSpPr>
        <p:sp>
          <p:nvSpPr>
            <p:cNvPr id="59" name="Freeform: Shape 58">
              <a:extLst>
                <a:ext uri="{FF2B5EF4-FFF2-40B4-BE49-F238E27FC236}">
                  <a16:creationId xmlns:a16="http://schemas.microsoft.com/office/drawing/2014/main" id="{E227AF03-773A-4B1E-8FED-67198038E60D}"/>
                </a:ext>
              </a:extLst>
            </p:cNvPr>
            <p:cNvSpPr/>
            <p:nvPr/>
          </p:nvSpPr>
          <p:spPr>
            <a:xfrm>
              <a:off x="0" y="1676545"/>
              <a:ext cx="4174269" cy="5181455"/>
            </a:xfrm>
            <a:custGeom>
              <a:avLst/>
              <a:gdLst>
                <a:gd name="connsiteX0" fmla="*/ 1155130 w 4174269"/>
                <a:gd name="connsiteY0" fmla="*/ 990 h 5181455"/>
                <a:gd name="connsiteX1" fmla="*/ 2396955 w 4174269"/>
                <a:gd name="connsiteY1" fmla="*/ 367328 h 5181455"/>
                <a:gd name="connsiteX2" fmla="*/ 3827960 w 4174269"/>
                <a:gd name="connsiteY2" fmla="*/ 4749328 h 5181455"/>
                <a:gd name="connsiteX3" fmla="*/ 3561502 w 4174269"/>
                <a:gd name="connsiteY3" fmla="*/ 5090948 h 5181455"/>
                <a:gd name="connsiteX4" fmla="*/ 3452726 w 4174269"/>
                <a:gd name="connsiteY4" fmla="*/ 5181455 h 5181455"/>
                <a:gd name="connsiteX5" fmla="*/ 0 w 4174269"/>
                <a:gd name="connsiteY5" fmla="*/ 5181455 h 5181455"/>
                <a:gd name="connsiteX6" fmla="*/ 0 w 4174269"/>
                <a:gd name="connsiteY6" fmla="*/ 251605 h 5181455"/>
                <a:gd name="connsiteX7" fmla="*/ 157396 w 4174269"/>
                <a:gd name="connsiteY7" fmla="*/ 182600 h 5181455"/>
                <a:gd name="connsiteX8" fmla="*/ 1155130 w 4174269"/>
                <a:gd name="connsiteY8" fmla="*/ 990 h 5181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74269" h="5181455">
                  <a:moveTo>
                    <a:pt x="1155130" y="990"/>
                  </a:moveTo>
                  <a:cubicBezTo>
                    <a:pt x="1564667" y="12730"/>
                    <a:pt x="1984593" y="129250"/>
                    <a:pt x="2396955" y="367328"/>
                  </a:cubicBezTo>
                  <a:cubicBezTo>
                    <a:pt x="3871760" y="1218807"/>
                    <a:pt x="4678347" y="3276416"/>
                    <a:pt x="3827960" y="4749328"/>
                  </a:cubicBezTo>
                  <a:cubicBezTo>
                    <a:pt x="3748235" y="4887417"/>
                    <a:pt x="3658928" y="4998272"/>
                    <a:pt x="3561502" y="5090948"/>
                  </a:cubicBezTo>
                  <a:lnTo>
                    <a:pt x="3452726" y="5181455"/>
                  </a:lnTo>
                  <a:lnTo>
                    <a:pt x="0" y="5181455"/>
                  </a:lnTo>
                  <a:lnTo>
                    <a:pt x="0" y="251605"/>
                  </a:lnTo>
                  <a:lnTo>
                    <a:pt x="157396" y="182600"/>
                  </a:lnTo>
                  <a:cubicBezTo>
                    <a:pt x="475610" y="54980"/>
                    <a:pt x="811718" y="-8854"/>
                    <a:pt x="1155130" y="990"/>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0" name="Freeform: Shape 59">
              <a:extLst>
                <a:ext uri="{FF2B5EF4-FFF2-40B4-BE49-F238E27FC236}">
                  <a16:creationId xmlns:a16="http://schemas.microsoft.com/office/drawing/2014/main" id="{D6FE8FAD-8A4A-49E1-AFAF-A074482295A9}"/>
                </a:ext>
              </a:extLst>
            </p:cNvPr>
            <p:cNvSpPr/>
            <p:nvPr/>
          </p:nvSpPr>
          <p:spPr>
            <a:xfrm>
              <a:off x="0" y="1347287"/>
              <a:ext cx="4259808" cy="5510713"/>
            </a:xfrm>
            <a:custGeom>
              <a:avLst/>
              <a:gdLst>
                <a:gd name="connsiteX0" fmla="*/ 948905 w 4259808"/>
                <a:gd name="connsiteY0" fmla="*/ 1556 h 5510713"/>
                <a:gd name="connsiteX1" fmla="*/ 2304106 w 4259808"/>
                <a:gd name="connsiteY1" fmla="*/ 405867 h 5510713"/>
                <a:gd name="connsiteX2" fmla="*/ 3890982 w 4259808"/>
                <a:gd name="connsiteY2" fmla="*/ 5156588 h 5510713"/>
                <a:gd name="connsiteX3" fmla="*/ 3680329 w 4259808"/>
                <a:gd name="connsiteY3" fmla="*/ 5445948 h 5510713"/>
                <a:gd name="connsiteX4" fmla="*/ 3616504 w 4259808"/>
                <a:gd name="connsiteY4" fmla="*/ 5510713 h 5510713"/>
                <a:gd name="connsiteX5" fmla="*/ 0 w 4259808"/>
                <a:gd name="connsiteY5" fmla="*/ 5510713 h 5510713"/>
                <a:gd name="connsiteX6" fmla="*/ 0 w 4259808"/>
                <a:gd name="connsiteY6" fmla="*/ 144797 h 5510713"/>
                <a:gd name="connsiteX7" fmla="*/ 164164 w 4259808"/>
                <a:gd name="connsiteY7" fmla="*/ 92266 h 5510713"/>
                <a:gd name="connsiteX8" fmla="*/ 948905 w 4259808"/>
                <a:gd name="connsiteY8" fmla="*/ 1556 h 5510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59808" h="5510713">
                  <a:moveTo>
                    <a:pt x="948905" y="1556"/>
                  </a:moveTo>
                  <a:cubicBezTo>
                    <a:pt x="1395136" y="16867"/>
                    <a:pt x="1853354" y="145625"/>
                    <a:pt x="2304106" y="405867"/>
                  </a:cubicBezTo>
                  <a:cubicBezTo>
                    <a:pt x="3916211" y="1336616"/>
                    <a:pt x="4808028" y="3568218"/>
                    <a:pt x="3890982" y="5156588"/>
                  </a:cubicBezTo>
                  <a:cubicBezTo>
                    <a:pt x="3826502" y="5268272"/>
                    <a:pt x="3756052" y="5363347"/>
                    <a:pt x="3680329" y="5445948"/>
                  </a:cubicBezTo>
                  <a:lnTo>
                    <a:pt x="3616504" y="5510713"/>
                  </a:lnTo>
                  <a:lnTo>
                    <a:pt x="0" y="5510713"/>
                  </a:lnTo>
                  <a:lnTo>
                    <a:pt x="0" y="144797"/>
                  </a:lnTo>
                  <a:lnTo>
                    <a:pt x="164164" y="92266"/>
                  </a:lnTo>
                  <a:cubicBezTo>
                    <a:pt x="418657" y="23914"/>
                    <a:pt x="681631" y="-7614"/>
                    <a:pt x="948905" y="1556"/>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1" name="Freeform: Shape 60">
              <a:extLst>
                <a:ext uri="{FF2B5EF4-FFF2-40B4-BE49-F238E27FC236}">
                  <a16:creationId xmlns:a16="http://schemas.microsoft.com/office/drawing/2014/main" id="{0A7C4DFB-FDFD-4F28-8B00-287EB75C79EB}"/>
                </a:ext>
              </a:extLst>
            </p:cNvPr>
            <p:cNvSpPr/>
            <p:nvPr/>
          </p:nvSpPr>
          <p:spPr>
            <a:xfrm>
              <a:off x="0" y="1592806"/>
              <a:ext cx="4029221" cy="5265194"/>
            </a:xfrm>
            <a:custGeom>
              <a:avLst/>
              <a:gdLst>
                <a:gd name="connsiteX0" fmla="*/ 812878 w 4029221"/>
                <a:gd name="connsiteY0" fmla="*/ 840 h 5265194"/>
                <a:gd name="connsiteX1" fmla="*/ 960980 w 4029221"/>
                <a:gd name="connsiteY1" fmla="*/ 1442 h 5265194"/>
                <a:gd name="connsiteX2" fmla="*/ 2216856 w 4029221"/>
                <a:gd name="connsiteY2" fmla="*/ 376120 h 5265194"/>
                <a:gd name="connsiteX3" fmla="*/ 3687427 w 4029221"/>
                <a:gd name="connsiteY3" fmla="*/ 4778650 h 5265194"/>
                <a:gd name="connsiteX4" fmla="*/ 3267677 w 4029221"/>
                <a:gd name="connsiteY4" fmla="*/ 5245601 h 5265194"/>
                <a:gd name="connsiteX5" fmla="*/ 3237167 w 4029221"/>
                <a:gd name="connsiteY5" fmla="*/ 5265194 h 5265194"/>
                <a:gd name="connsiteX6" fmla="*/ 0 w 4029221"/>
                <a:gd name="connsiteY6" fmla="*/ 5265194 h 5265194"/>
                <a:gd name="connsiteX7" fmla="*/ 0 w 4029221"/>
                <a:gd name="connsiteY7" fmla="*/ 162790 h 5265194"/>
                <a:gd name="connsiteX8" fmla="*/ 58408 w 4029221"/>
                <a:gd name="connsiteY8" fmla="*/ 139352 h 5265194"/>
                <a:gd name="connsiteX9" fmla="*/ 812878 w 4029221"/>
                <a:gd name="connsiteY9" fmla="*/ 840 h 526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29221" h="5265194">
                  <a:moveTo>
                    <a:pt x="812878" y="840"/>
                  </a:moveTo>
                  <a:cubicBezTo>
                    <a:pt x="862065" y="-449"/>
                    <a:pt x="911443" y="-258"/>
                    <a:pt x="960980" y="1442"/>
                  </a:cubicBezTo>
                  <a:cubicBezTo>
                    <a:pt x="1374507" y="15631"/>
                    <a:pt x="1799140" y="134952"/>
                    <a:pt x="2216856" y="376120"/>
                  </a:cubicBezTo>
                  <a:cubicBezTo>
                    <a:pt x="3710806" y="1238652"/>
                    <a:pt x="4537261" y="3306696"/>
                    <a:pt x="3687427" y="4778650"/>
                  </a:cubicBezTo>
                  <a:cubicBezTo>
                    <a:pt x="3567917" y="4985647"/>
                    <a:pt x="3426282" y="5131074"/>
                    <a:pt x="3267677" y="5245601"/>
                  </a:cubicBezTo>
                  <a:lnTo>
                    <a:pt x="3237167" y="5265194"/>
                  </a:lnTo>
                  <a:lnTo>
                    <a:pt x="0" y="5265194"/>
                  </a:lnTo>
                  <a:lnTo>
                    <a:pt x="0" y="162790"/>
                  </a:lnTo>
                  <a:lnTo>
                    <a:pt x="58408" y="139352"/>
                  </a:lnTo>
                  <a:cubicBezTo>
                    <a:pt x="301661" y="55163"/>
                    <a:pt x="554646" y="7607"/>
                    <a:pt x="812878" y="840"/>
                  </a:cubicBezTo>
                  <a:close/>
                </a:path>
              </a:pathLst>
            </a:custGeom>
            <a:noFill/>
            <a:ln w="1905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2" name="Freeform: Shape 61">
              <a:extLst>
                <a:ext uri="{FF2B5EF4-FFF2-40B4-BE49-F238E27FC236}">
                  <a16:creationId xmlns:a16="http://schemas.microsoft.com/office/drawing/2014/main" id="{B6E867DF-0B62-429A-A554-CBE585048439}"/>
                </a:ext>
              </a:extLst>
            </p:cNvPr>
            <p:cNvSpPr/>
            <p:nvPr/>
          </p:nvSpPr>
          <p:spPr>
            <a:xfrm>
              <a:off x="0" y="2147333"/>
              <a:ext cx="3702048" cy="4710667"/>
            </a:xfrm>
            <a:custGeom>
              <a:avLst/>
              <a:gdLst>
                <a:gd name="connsiteX0" fmla="*/ 1057511 w 3702048"/>
                <a:gd name="connsiteY0" fmla="*/ 1243 h 4710667"/>
                <a:gd name="connsiteX1" fmla="*/ 2139959 w 3702048"/>
                <a:gd name="connsiteY1" fmla="*/ 324180 h 4710667"/>
                <a:gd name="connsiteX2" fmla="*/ 3407455 w 3702048"/>
                <a:gd name="connsiteY2" fmla="*/ 4118750 h 4710667"/>
                <a:gd name="connsiteX3" fmla="*/ 2754080 w 3702048"/>
                <a:gd name="connsiteY3" fmla="*/ 4690965 h 4710667"/>
                <a:gd name="connsiteX4" fmla="*/ 2711405 w 3702048"/>
                <a:gd name="connsiteY4" fmla="*/ 4710667 h 4710667"/>
                <a:gd name="connsiteX5" fmla="*/ 0 w 3702048"/>
                <a:gd name="connsiteY5" fmla="*/ 4710667 h 4710667"/>
                <a:gd name="connsiteX6" fmla="*/ 0 w 3702048"/>
                <a:gd name="connsiteY6" fmla="*/ 239601 h 4710667"/>
                <a:gd name="connsiteX7" fmla="*/ 72857 w 3702048"/>
                <a:gd name="connsiteY7" fmla="*/ 203063 h 4710667"/>
                <a:gd name="connsiteX8" fmla="*/ 1057511 w 3702048"/>
                <a:gd name="connsiteY8" fmla="*/ 1243 h 4710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02048" h="4710667">
                  <a:moveTo>
                    <a:pt x="1057511" y="1243"/>
                  </a:moveTo>
                  <a:cubicBezTo>
                    <a:pt x="1413932" y="13473"/>
                    <a:pt x="1779927" y="116316"/>
                    <a:pt x="2139959" y="324180"/>
                  </a:cubicBezTo>
                  <a:cubicBezTo>
                    <a:pt x="3427605" y="1067603"/>
                    <a:pt x="4139931" y="2850064"/>
                    <a:pt x="3407455" y="4118750"/>
                  </a:cubicBezTo>
                  <a:cubicBezTo>
                    <a:pt x="3235777" y="4416105"/>
                    <a:pt x="3011128" y="4566048"/>
                    <a:pt x="2754080" y="4690965"/>
                  </a:cubicBezTo>
                  <a:lnTo>
                    <a:pt x="2711405" y="4710667"/>
                  </a:lnTo>
                  <a:lnTo>
                    <a:pt x="0" y="4710667"/>
                  </a:lnTo>
                  <a:lnTo>
                    <a:pt x="0" y="239601"/>
                  </a:lnTo>
                  <a:lnTo>
                    <a:pt x="72857" y="203063"/>
                  </a:lnTo>
                  <a:cubicBezTo>
                    <a:pt x="383165" y="61024"/>
                    <a:pt x="715942" y="-10476"/>
                    <a:pt x="1057511" y="1243"/>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sp>
        <p:nvSpPr>
          <p:cNvPr id="2" name="Title 1"/>
          <p:cNvSpPr>
            <a:spLocks noGrp="1"/>
          </p:cNvSpPr>
          <p:nvPr>
            <p:ph type="title"/>
          </p:nvPr>
        </p:nvSpPr>
        <p:spPr>
          <a:xfrm>
            <a:off x="4654296" y="3420734"/>
            <a:ext cx="6665976" cy="2129674"/>
          </a:xfrm>
        </p:spPr>
        <p:txBody>
          <a:bodyPr anchor="b">
            <a:noAutofit/>
          </a:bodyPr>
          <a:lstStyle>
            <a:lvl1pPr algn="l">
              <a:lnSpc>
                <a:spcPct val="110000"/>
              </a:lnSpc>
              <a:defRPr sz="4800" cap="none" baseline="0">
                <a:solidFill>
                  <a:schemeClr val="tx1">
                    <a:lumMod val="75000"/>
                    <a:lumOff val="25000"/>
                  </a:schemeClr>
                </a:solidFill>
              </a:defRPr>
            </a:lvl1pPr>
          </a:lstStyle>
          <a:p>
            <a:r>
              <a:rPr lang="en-US"/>
              <a:t>Click to edit Master title style</a:t>
            </a:r>
          </a:p>
        </p:txBody>
      </p:sp>
      <p:sp>
        <p:nvSpPr>
          <p:cNvPr id="23" name="Footer Placeholder 22">
            <a:extLst>
              <a:ext uri="{FF2B5EF4-FFF2-40B4-BE49-F238E27FC236}">
                <a16:creationId xmlns:a16="http://schemas.microsoft.com/office/drawing/2014/main" id="{E197B67B-BA44-4D2A-B31D-35A89323C4B1}"/>
              </a:ext>
            </a:extLst>
          </p:cNvPr>
          <p:cNvSpPr>
            <a:spLocks noGrp="1"/>
          </p:cNvSpPr>
          <p:nvPr>
            <p:ph type="ftr" sz="quarter" idx="11"/>
          </p:nvPr>
        </p:nvSpPr>
        <p:spPr>
          <a:xfrm>
            <a:off x="4654296" y="6170490"/>
            <a:ext cx="5713314" cy="457200"/>
          </a:xfrm>
        </p:spPr>
        <p:txBody>
          <a:bodyPr/>
          <a:lstStyle/>
          <a:p>
            <a:endParaRPr lang="en-US"/>
          </a:p>
        </p:txBody>
      </p:sp>
      <p:sp>
        <p:nvSpPr>
          <p:cNvPr id="27" name="Slide Number Placeholder 26">
            <a:extLst>
              <a:ext uri="{FF2B5EF4-FFF2-40B4-BE49-F238E27FC236}">
                <a16:creationId xmlns:a16="http://schemas.microsoft.com/office/drawing/2014/main" id="{1D718595-24D3-4517-A62E-C1F493407AAE}"/>
              </a:ext>
            </a:extLst>
          </p:cNvPr>
          <p:cNvSpPr>
            <a:spLocks noGrp="1"/>
          </p:cNvSpPr>
          <p:nvPr>
            <p:ph type="sldNum" sz="quarter" idx="12"/>
          </p:nvPr>
        </p:nvSpPr>
        <p:spPr/>
        <p:txBody>
          <a:bodyPr/>
          <a:lstStyle/>
          <a:p>
            <a:pPr algn="l"/>
            <a:fld id="{FAEF9944-A4F6-4C59-AEBD-678D6480B8EA}" type="slidenum">
              <a:rPr lang="en-US" smtClean="0"/>
              <a:pPr algn="l"/>
              <a:t>‹Nr.›</a:t>
            </a:fld>
            <a:endParaRPr lang="en-US"/>
          </a:p>
        </p:txBody>
      </p:sp>
      <p:sp>
        <p:nvSpPr>
          <p:cNvPr id="3" name="Text Placeholder 2"/>
          <p:cNvSpPr>
            <a:spLocks noGrp="1"/>
          </p:cNvSpPr>
          <p:nvPr>
            <p:ph type="body" idx="1"/>
          </p:nvPr>
        </p:nvSpPr>
        <p:spPr>
          <a:xfrm>
            <a:off x="4654295" y="5550408"/>
            <a:ext cx="6665975" cy="512064"/>
          </a:xfrm>
        </p:spPr>
        <p:txBody>
          <a:bodyPr>
            <a:normAutofit/>
          </a:bodyPr>
          <a:lstStyle>
            <a:lvl1pPr marL="0" indent="0" algn="l">
              <a:lnSpc>
                <a:spcPct val="130000"/>
              </a:lnSpc>
              <a:spcBef>
                <a:spcPts val="0"/>
              </a:spcBef>
              <a:buNone/>
              <a:defRPr sz="2000" baseline="0">
                <a:solidFill>
                  <a:schemeClr val="tx1">
                    <a:lumMod val="75000"/>
                    <a:lumOff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8" name="Date Placeholder 17">
            <a:extLst>
              <a:ext uri="{FF2B5EF4-FFF2-40B4-BE49-F238E27FC236}">
                <a16:creationId xmlns:a16="http://schemas.microsoft.com/office/drawing/2014/main" id="{3C6217BB-A228-414D-92D9-E1D1EFEB8BE6}"/>
              </a:ext>
            </a:extLst>
          </p:cNvPr>
          <p:cNvSpPr>
            <a:spLocks noGrp="1"/>
          </p:cNvSpPr>
          <p:nvPr>
            <p:ph type="dt" sz="half" idx="10"/>
          </p:nvPr>
        </p:nvSpPr>
        <p:spPr>
          <a:xfrm>
            <a:off x="640080" y="6170491"/>
            <a:ext cx="2840083" cy="457200"/>
          </a:xfrm>
        </p:spPr>
        <p:txBody>
          <a:bodyPr/>
          <a:lstStyle>
            <a:lvl1pPr algn="l">
              <a:defRPr/>
            </a:lvl1pPr>
          </a:lstStyle>
          <a:p>
            <a:fld id="{E72EB70D-CD01-44DA-83B3-8FEB3383D307}" type="datetime1">
              <a:rPr lang="en-US" smtClean="0"/>
              <a:t>10/29/2024</a:t>
            </a:fld>
            <a:endParaRPr lang="en-US"/>
          </a:p>
        </p:txBody>
      </p:sp>
    </p:spTree>
    <p:extLst>
      <p:ext uri="{BB962C8B-B14F-4D97-AF65-F5344CB8AC3E}">
        <p14:creationId xmlns:p14="http://schemas.microsoft.com/office/powerpoint/2010/main" val="11826555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92024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53029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7">
            <a:extLst>
              <a:ext uri="{FF2B5EF4-FFF2-40B4-BE49-F238E27FC236}">
                <a16:creationId xmlns:a16="http://schemas.microsoft.com/office/drawing/2014/main" id="{7C1D6427-F07F-4D50-B151-455100AF70FF}"/>
              </a:ext>
            </a:extLst>
          </p:cNvPr>
          <p:cNvSpPr>
            <a:spLocks noGrp="1"/>
          </p:cNvSpPr>
          <p:nvPr>
            <p:ph type="dt" sz="half" idx="10"/>
          </p:nvPr>
        </p:nvSpPr>
        <p:spPr/>
        <p:txBody>
          <a:bodyPr/>
          <a:lstStyle/>
          <a:p>
            <a:fld id="{D0158CFD-9357-46BE-A189-D637A67C8730}" type="datetime1">
              <a:rPr lang="en-US" smtClean="0"/>
              <a:t>10/29/2024</a:t>
            </a:fld>
            <a:endParaRPr lang="en-US"/>
          </a:p>
        </p:txBody>
      </p:sp>
      <p:sp>
        <p:nvSpPr>
          <p:cNvPr id="9" name="Footer Placeholder 8">
            <a:extLst>
              <a:ext uri="{FF2B5EF4-FFF2-40B4-BE49-F238E27FC236}">
                <a16:creationId xmlns:a16="http://schemas.microsoft.com/office/drawing/2014/main" id="{479EFBB2-C5E0-4D57-AB1D-3AA907ECFD72}"/>
              </a:ext>
            </a:extLst>
          </p:cNvPr>
          <p:cNvSpPr>
            <a:spLocks noGrp="1"/>
          </p:cNvSpPr>
          <p:nvPr>
            <p:ph type="ftr" sz="quarter" idx="11"/>
          </p:nvPr>
        </p:nvSpPr>
        <p:spPr/>
        <p:txBody>
          <a:bodyPr/>
          <a:lstStyle/>
          <a:p>
            <a:endParaRPr lang="en-US"/>
          </a:p>
        </p:txBody>
      </p:sp>
      <p:sp>
        <p:nvSpPr>
          <p:cNvPr id="10" name="Slide Number Placeholder 9">
            <a:extLst>
              <a:ext uri="{FF2B5EF4-FFF2-40B4-BE49-F238E27FC236}">
                <a16:creationId xmlns:a16="http://schemas.microsoft.com/office/drawing/2014/main" id="{7AE6B7E1-F60B-4D08-9052-423D6FBFAD64}"/>
              </a:ext>
            </a:extLst>
          </p:cNvPr>
          <p:cNvSpPr>
            <a:spLocks noGrp="1"/>
          </p:cNvSpPr>
          <p:nvPr>
            <p:ph type="sldNum" sz="quarter" idx="12"/>
          </p:nvPr>
        </p:nvSpPr>
        <p:spPr/>
        <p:txBody>
          <a:bodyPr/>
          <a:lstStyle/>
          <a:p>
            <a:pPr algn="l"/>
            <a:fld id="{FAEF9944-A4F6-4C59-AEBD-678D6480B8EA}" type="slidenum">
              <a:rPr lang="en-US" smtClean="0"/>
              <a:pPr algn="l"/>
              <a:t>‹Nr.›</a:t>
            </a:fld>
            <a:endParaRPr lang="en-US"/>
          </a:p>
        </p:txBody>
      </p:sp>
    </p:spTree>
    <p:extLst>
      <p:ext uri="{BB962C8B-B14F-4D97-AF65-F5344CB8AC3E}">
        <p14:creationId xmlns:p14="http://schemas.microsoft.com/office/powerpoint/2010/main" val="13269253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920241" y="2456408"/>
            <a:ext cx="4160520" cy="823912"/>
          </a:xfrm>
        </p:spPr>
        <p:txBody>
          <a:bodyPr anchor="b">
            <a:normAutofit/>
          </a:bodyPr>
          <a:lstStyle>
            <a:lvl1pPr marL="0" indent="0">
              <a:lnSpc>
                <a:spcPct val="130000"/>
              </a:lnSpc>
              <a:buNone/>
              <a:defRPr sz="1800" b="1"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920241"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530290" y="2456408"/>
            <a:ext cx="4160520" cy="823912"/>
          </a:xfrm>
        </p:spPr>
        <p:txBody>
          <a:bodyPr anchor="b">
            <a:normAutofit/>
          </a:bodyPr>
          <a:lstStyle>
            <a:lvl1pPr marL="0" indent="0">
              <a:lnSpc>
                <a:spcPct val="99000"/>
              </a:lnSpc>
              <a:buNone/>
              <a:defRPr lang="en-US" sz="1800" b="1" kern="1200" cap="all" spc="150"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30000"/>
              </a:lnSpc>
              <a:spcBef>
                <a:spcPts val="930"/>
              </a:spcBef>
              <a:buFont typeface="Corbel" panose="020B0503020204020204" pitchFamily="34" charset="0"/>
              <a:buNone/>
            </a:pPr>
            <a:r>
              <a:rPr lang="en-US"/>
              <a:t>Click to edit Master text styles</a:t>
            </a:r>
          </a:p>
        </p:txBody>
      </p:sp>
      <p:sp>
        <p:nvSpPr>
          <p:cNvPr id="6" name="Content Placeholder 5"/>
          <p:cNvSpPr>
            <a:spLocks noGrp="1"/>
          </p:cNvSpPr>
          <p:nvPr>
            <p:ph sz="quarter" idx="4"/>
          </p:nvPr>
        </p:nvSpPr>
        <p:spPr>
          <a:xfrm>
            <a:off x="6530290"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Date Placeholder 9">
            <a:extLst>
              <a:ext uri="{FF2B5EF4-FFF2-40B4-BE49-F238E27FC236}">
                <a16:creationId xmlns:a16="http://schemas.microsoft.com/office/drawing/2014/main" id="{3771BF97-4D2A-43A4-8CDC-2250017EB045}"/>
              </a:ext>
            </a:extLst>
          </p:cNvPr>
          <p:cNvSpPr>
            <a:spLocks noGrp="1"/>
          </p:cNvSpPr>
          <p:nvPr>
            <p:ph type="dt" sz="half" idx="10"/>
          </p:nvPr>
        </p:nvSpPr>
        <p:spPr/>
        <p:txBody>
          <a:bodyPr/>
          <a:lstStyle/>
          <a:p>
            <a:fld id="{7B4742EE-B331-4632-BD10-A82FED6B6FC0}" type="datetime1">
              <a:rPr lang="en-US" smtClean="0"/>
              <a:t>10/29/2024</a:t>
            </a:fld>
            <a:endParaRPr lang="en-US"/>
          </a:p>
        </p:txBody>
      </p:sp>
      <p:sp>
        <p:nvSpPr>
          <p:cNvPr id="11" name="Footer Placeholder 10">
            <a:extLst>
              <a:ext uri="{FF2B5EF4-FFF2-40B4-BE49-F238E27FC236}">
                <a16:creationId xmlns:a16="http://schemas.microsoft.com/office/drawing/2014/main" id="{6020661A-DA07-4679-9226-945B5DD2480C}"/>
              </a:ext>
            </a:extLst>
          </p:cNvPr>
          <p:cNvSpPr>
            <a:spLocks noGrp="1"/>
          </p:cNvSpPr>
          <p:nvPr>
            <p:ph type="ftr" sz="quarter" idx="11"/>
          </p:nvPr>
        </p:nvSpPr>
        <p:spPr/>
        <p:txBody>
          <a:bodyPr/>
          <a:lstStyle/>
          <a:p>
            <a:endParaRPr lang="en-US"/>
          </a:p>
        </p:txBody>
      </p:sp>
      <p:sp>
        <p:nvSpPr>
          <p:cNvPr id="12" name="Slide Number Placeholder 11">
            <a:extLst>
              <a:ext uri="{FF2B5EF4-FFF2-40B4-BE49-F238E27FC236}">
                <a16:creationId xmlns:a16="http://schemas.microsoft.com/office/drawing/2014/main" id="{EEFCE38B-E087-4988-BC3A-FE3B55E70D7E}"/>
              </a:ext>
            </a:extLst>
          </p:cNvPr>
          <p:cNvSpPr>
            <a:spLocks noGrp="1"/>
          </p:cNvSpPr>
          <p:nvPr>
            <p:ph type="sldNum" sz="quarter" idx="12"/>
          </p:nvPr>
        </p:nvSpPr>
        <p:spPr/>
        <p:txBody>
          <a:bodyPr/>
          <a:lstStyle/>
          <a:p>
            <a:pPr algn="l"/>
            <a:fld id="{FAEF9944-A4F6-4C59-AEBD-678D6480B8EA}" type="slidenum">
              <a:rPr lang="en-US" smtClean="0"/>
              <a:pPr algn="l"/>
              <a:t>‹Nr.›</a:t>
            </a:fld>
            <a:endParaRPr lang="en-US"/>
          </a:p>
        </p:txBody>
      </p:sp>
      <p:sp>
        <p:nvSpPr>
          <p:cNvPr id="13" name="Title 12">
            <a:extLst>
              <a:ext uri="{FF2B5EF4-FFF2-40B4-BE49-F238E27FC236}">
                <a16:creationId xmlns:a16="http://schemas.microsoft.com/office/drawing/2014/main" id="{D3BC439C-E995-4E1F-8DE9-75C32785E00F}"/>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2137261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Date Placeholder 5">
            <a:extLst>
              <a:ext uri="{FF2B5EF4-FFF2-40B4-BE49-F238E27FC236}">
                <a16:creationId xmlns:a16="http://schemas.microsoft.com/office/drawing/2014/main" id="{CF30096C-3491-4EF2-ABB2-D57F3F4B5BD5}"/>
              </a:ext>
            </a:extLst>
          </p:cNvPr>
          <p:cNvSpPr>
            <a:spLocks noGrp="1"/>
          </p:cNvSpPr>
          <p:nvPr>
            <p:ph type="dt" sz="half" idx="10"/>
          </p:nvPr>
        </p:nvSpPr>
        <p:spPr/>
        <p:txBody>
          <a:bodyPr/>
          <a:lstStyle/>
          <a:p>
            <a:fld id="{451BA835-D13F-49F4-8F11-5D576AC65FAD}" type="datetime1">
              <a:rPr lang="en-US" smtClean="0"/>
              <a:t>10/29/2024</a:t>
            </a:fld>
            <a:endParaRPr lang="en-US"/>
          </a:p>
        </p:txBody>
      </p:sp>
      <p:sp>
        <p:nvSpPr>
          <p:cNvPr id="7" name="Footer Placeholder 6">
            <a:extLst>
              <a:ext uri="{FF2B5EF4-FFF2-40B4-BE49-F238E27FC236}">
                <a16:creationId xmlns:a16="http://schemas.microsoft.com/office/drawing/2014/main" id="{79DA3A85-7147-4F32-944A-B079AF5147E2}"/>
              </a:ext>
            </a:extLst>
          </p:cNvPr>
          <p:cNvSpPr>
            <a:spLocks noGrp="1"/>
          </p:cNvSpPr>
          <p:nvPr>
            <p:ph type="ftr" sz="quarter" idx="11"/>
          </p:nvPr>
        </p:nvSpPr>
        <p:spPr/>
        <p:txBody>
          <a:bodyPr/>
          <a:lstStyle/>
          <a:p>
            <a:endParaRPr lang="en-US"/>
          </a:p>
        </p:txBody>
      </p:sp>
      <p:sp>
        <p:nvSpPr>
          <p:cNvPr id="8" name="Slide Number Placeholder 7">
            <a:extLst>
              <a:ext uri="{FF2B5EF4-FFF2-40B4-BE49-F238E27FC236}">
                <a16:creationId xmlns:a16="http://schemas.microsoft.com/office/drawing/2014/main" id="{EEDDF50D-95C0-4DA2-BBC6-41774FAC1404}"/>
              </a:ext>
            </a:extLst>
          </p:cNvPr>
          <p:cNvSpPr>
            <a:spLocks noGrp="1"/>
          </p:cNvSpPr>
          <p:nvPr>
            <p:ph type="sldNum" sz="quarter" idx="12"/>
          </p:nvPr>
        </p:nvSpPr>
        <p:spPr/>
        <p:txBody>
          <a:bodyPr/>
          <a:lstStyle/>
          <a:p>
            <a:pPr algn="l"/>
            <a:fld id="{FAEF9944-A4F6-4C59-AEBD-678D6480B8EA}" type="slidenum">
              <a:rPr lang="en-US" smtClean="0"/>
              <a:pPr algn="l"/>
              <a:t>‹Nr.›</a:t>
            </a:fld>
            <a:endParaRPr lang="en-US"/>
          </a:p>
        </p:txBody>
      </p:sp>
    </p:spTree>
    <p:extLst>
      <p:ext uri="{BB962C8B-B14F-4D97-AF65-F5344CB8AC3E}">
        <p14:creationId xmlns:p14="http://schemas.microsoft.com/office/powerpoint/2010/main" val="1124499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bg>
      <p:bgPr>
        <a:solidFill>
          <a:schemeClr val="bg2"/>
        </a:solidFill>
        <a:effectLst/>
      </p:bgPr>
    </p:bg>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209BEFCA-6D6F-4F26-823F-C86CA694B830}"/>
              </a:ext>
            </a:extLst>
          </p:cNvPr>
          <p:cNvSpPr>
            <a:spLocks noGrp="1"/>
          </p:cNvSpPr>
          <p:nvPr>
            <p:ph type="dt" sz="half" idx="10"/>
          </p:nvPr>
        </p:nvSpPr>
        <p:spPr/>
        <p:txBody>
          <a:bodyPr/>
          <a:lstStyle/>
          <a:p>
            <a:fld id="{ADBD1799-ACB5-4CB2-86A2-5C574F1C8706}" type="datetime1">
              <a:rPr lang="en-US" smtClean="0"/>
              <a:t>10/29/2024</a:t>
            </a:fld>
            <a:endParaRPr lang="en-US"/>
          </a:p>
        </p:txBody>
      </p:sp>
      <p:sp>
        <p:nvSpPr>
          <p:cNvPr id="6" name="Footer Placeholder 5">
            <a:extLst>
              <a:ext uri="{FF2B5EF4-FFF2-40B4-BE49-F238E27FC236}">
                <a16:creationId xmlns:a16="http://schemas.microsoft.com/office/drawing/2014/main" id="{BC2EE2C9-E87D-4495-9EDA-6BC0EDC2709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E5557A9-903F-4B36-8B06-D9EADF230508}"/>
              </a:ext>
            </a:extLst>
          </p:cNvPr>
          <p:cNvSpPr>
            <a:spLocks noGrp="1"/>
          </p:cNvSpPr>
          <p:nvPr>
            <p:ph type="sldNum" sz="quarter" idx="12"/>
          </p:nvPr>
        </p:nvSpPr>
        <p:spPr/>
        <p:txBody>
          <a:bodyPr/>
          <a:lstStyle/>
          <a:p>
            <a:pPr algn="l"/>
            <a:fld id="{FAEF9944-A4F6-4C59-AEBD-678D6480B8EA}" type="slidenum">
              <a:rPr lang="en-US" smtClean="0"/>
              <a:pPr algn="l"/>
              <a:t>‹Nr.›</a:t>
            </a:fld>
            <a:endParaRPr lang="en-US"/>
          </a:p>
        </p:txBody>
      </p:sp>
    </p:spTree>
    <p:extLst>
      <p:ext uri="{BB962C8B-B14F-4D97-AF65-F5344CB8AC3E}">
        <p14:creationId xmlns:p14="http://schemas.microsoft.com/office/powerpoint/2010/main" val="25490362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76488" y="640080"/>
            <a:ext cx="3227715" cy="2551751"/>
          </a:xfrm>
        </p:spPr>
        <p:txBody>
          <a:bodyPr anchor="b">
            <a:normAutofit/>
          </a:bodyPr>
          <a:lstStyle>
            <a:lvl1pPr>
              <a:lnSpc>
                <a:spcPct val="104000"/>
              </a:lnSpc>
              <a:defRPr sz="3400"/>
            </a:lvl1pPr>
          </a:lstStyle>
          <a:p>
            <a:r>
              <a:rPr lang="en-US"/>
              <a:t>Click to edit Master title style</a:t>
            </a:r>
          </a:p>
        </p:txBody>
      </p:sp>
      <p:sp>
        <p:nvSpPr>
          <p:cNvPr id="3" name="Content Placeholder 2"/>
          <p:cNvSpPr>
            <a:spLocks noGrp="1"/>
          </p:cNvSpPr>
          <p:nvPr>
            <p:ph idx="1"/>
          </p:nvPr>
        </p:nvSpPr>
        <p:spPr>
          <a:xfrm>
            <a:off x="1280160" y="640080"/>
            <a:ext cx="6949440" cy="5455919"/>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476488" y="3223803"/>
            <a:ext cx="3227715" cy="2872197"/>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BB904BE8-2080-4FFA-9239-A8929E28FAD9}"/>
              </a:ext>
            </a:extLst>
          </p:cNvPr>
          <p:cNvSpPr>
            <a:spLocks noGrp="1"/>
          </p:cNvSpPr>
          <p:nvPr>
            <p:ph type="dt" sz="half" idx="10"/>
          </p:nvPr>
        </p:nvSpPr>
        <p:spPr>
          <a:xfrm>
            <a:off x="8476488" y="6170491"/>
            <a:ext cx="2214322" cy="457200"/>
          </a:xfrm>
        </p:spPr>
        <p:txBody>
          <a:bodyPr/>
          <a:lstStyle/>
          <a:p>
            <a:fld id="{ED5DD0D6-7A82-473E-879B-C6ECD6CCCFEC}" type="datetime1">
              <a:rPr lang="en-US" smtClean="0"/>
              <a:t>10/29/2024</a:t>
            </a:fld>
            <a:endParaRPr lang="en-US"/>
          </a:p>
        </p:txBody>
      </p:sp>
      <p:sp>
        <p:nvSpPr>
          <p:cNvPr id="9" name="Footer Placeholder 8">
            <a:extLst>
              <a:ext uri="{FF2B5EF4-FFF2-40B4-BE49-F238E27FC236}">
                <a16:creationId xmlns:a16="http://schemas.microsoft.com/office/drawing/2014/main" id="{ED5580C6-5CD7-4CDD-977D-0533C84F2F45}"/>
              </a:ext>
            </a:extLst>
          </p:cNvPr>
          <p:cNvSpPr>
            <a:spLocks noGrp="1"/>
          </p:cNvSpPr>
          <p:nvPr>
            <p:ph type="ftr" sz="quarter" idx="11"/>
          </p:nvPr>
        </p:nvSpPr>
        <p:spPr>
          <a:xfrm>
            <a:off x="1280160" y="6170490"/>
            <a:ext cx="6949440" cy="457200"/>
          </a:xfrm>
        </p:spPr>
        <p:txBody>
          <a:bodyPr/>
          <a:lstStyle/>
          <a:p>
            <a:endParaRPr lang="en-US"/>
          </a:p>
        </p:txBody>
      </p:sp>
      <p:sp>
        <p:nvSpPr>
          <p:cNvPr id="10" name="Slide Number Placeholder 9">
            <a:extLst>
              <a:ext uri="{FF2B5EF4-FFF2-40B4-BE49-F238E27FC236}">
                <a16:creationId xmlns:a16="http://schemas.microsoft.com/office/drawing/2014/main" id="{518D0320-9B66-443F-8E28-8BCF07E082BD}"/>
              </a:ext>
            </a:extLst>
          </p:cNvPr>
          <p:cNvSpPr>
            <a:spLocks noGrp="1"/>
          </p:cNvSpPr>
          <p:nvPr>
            <p:ph type="sldNum" sz="quarter" idx="12"/>
          </p:nvPr>
        </p:nvSpPr>
        <p:spPr/>
        <p:txBody>
          <a:bodyPr/>
          <a:lstStyle/>
          <a:p>
            <a:pPr algn="l"/>
            <a:fld id="{FAEF9944-A4F6-4C59-AEBD-678D6480B8EA}" type="slidenum">
              <a:rPr lang="en-US" smtClean="0"/>
              <a:pPr algn="l"/>
              <a:t>‹Nr.›</a:t>
            </a:fld>
            <a:endParaRPr lang="en-US"/>
          </a:p>
        </p:txBody>
      </p:sp>
    </p:spTree>
    <p:extLst>
      <p:ext uri="{BB962C8B-B14F-4D97-AF65-F5344CB8AC3E}">
        <p14:creationId xmlns:p14="http://schemas.microsoft.com/office/powerpoint/2010/main" val="1150878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0" y="0"/>
            <a:ext cx="8102651" cy="6857999"/>
          </a:xfrm>
          <a:solidFill>
            <a:schemeClr val="bg2">
              <a:lumMod val="9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2" name="Title 1"/>
          <p:cNvSpPr>
            <a:spLocks noGrp="1"/>
          </p:cNvSpPr>
          <p:nvPr>
            <p:ph type="title"/>
          </p:nvPr>
        </p:nvSpPr>
        <p:spPr>
          <a:xfrm>
            <a:off x="8476488" y="1503910"/>
            <a:ext cx="3230625" cy="1687924"/>
          </a:xfrm>
        </p:spPr>
        <p:txBody>
          <a:bodyPr anchor="b">
            <a:noAutofit/>
          </a:bodyPr>
          <a:lstStyle>
            <a:lvl1pPr>
              <a:lnSpc>
                <a:spcPct val="104000"/>
              </a:lnSpc>
              <a:defRPr sz="3400"/>
            </a:lvl1pPr>
          </a:lstStyle>
          <a:p>
            <a:r>
              <a:rPr lang="en-US"/>
              <a:t>Click to edit Master title style</a:t>
            </a:r>
          </a:p>
        </p:txBody>
      </p:sp>
      <p:sp>
        <p:nvSpPr>
          <p:cNvPr id="4" name="Text Placeholder 3"/>
          <p:cNvSpPr>
            <a:spLocks noGrp="1"/>
          </p:cNvSpPr>
          <p:nvPr>
            <p:ph type="body" sz="half" idx="2"/>
          </p:nvPr>
        </p:nvSpPr>
        <p:spPr>
          <a:xfrm>
            <a:off x="8476488" y="3223806"/>
            <a:ext cx="3227832" cy="2872194"/>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1" name="Date Placeholder 10">
            <a:extLst>
              <a:ext uri="{FF2B5EF4-FFF2-40B4-BE49-F238E27FC236}">
                <a16:creationId xmlns:a16="http://schemas.microsoft.com/office/drawing/2014/main" id="{41C2A9DB-B176-4069-8734-5B4ED352BA2B}"/>
              </a:ext>
            </a:extLst>
          </p:cNvPr>
          <p:cNvSpPr>
            <a:spLocks noGrp="1"/>
          </p:cNvSpPr>
          <p:nvPr>
            <p:ph type="dt" sz="half" idx="10"/>
          </p:nvPr>
        </p:nvSpPr>
        <p:spPr>
          <a:xfrm>
            <a:off x="8476488" y="6170491"/>
            <a:ext cx="2214322" cy="457200"/>
          </a:xfrm>
        </p:spPr>
        <p:txBody>
          <a:bodyPr/>
          <a:lstStyle/>
          <a:p>
            <a:fld id="{D4605E03-BC17-41A7-854C-DFAB672737DC}" type="datetime1">
              <a:rPr lang="en-US" smtClean="0"/>
              <a:t>10/29/2024</a:t>
            </a:fld>
            <a:endParaRPr lang="en-US"/>
          </a:p>
        </p:txBody>
      </p:sp>
      <p:sp>
        <p:nvSpPr>
          <p:cNvPr id="12" name="Footer Placeholder 11">
            <a:extLst>
              <a:ext uri="{FF2B5EF4-FFF2-40B4-BE49-F238E27FC236}">
                <a16:creationId xmlns:a16="http://schemas.microsoft.com/office/drawing/2014/main" id="{430F9A2F-C2C4-4E1C-B4B3-07ED84F28CE8}"/>
              </a:ext>
            </a:extLst>
          </p:cNvPr>
          <p:cNvSpPr>
            <a:spLocks noGrp="1"/>
          </p:cNvSpPr>
          <p:nvPr>
            <p:ph type="ftr" sz="quarter" idx="11"/>
          </p:nvPr>
        </p:nvSpPr>
        <p:spPr>
          <a:xfrm>
            <a:off x="1280160" y="6170490"/>
            <a:ext cx="6464410" cy="457200"/>
          </a:xfrm>
        </p:spPr>
        <p:txBody>
          <a:bodyPr/>
          <a:lstStyle>
            <a:lvl1pPr>
              <a:defRPr b="1">
                <a:solidFill>
                  <a:srgbClr val="FFFFFF"/>
                </a:solidFill>
                <a:effectLst>
                  <a:outerShdw blurRad="50800" dist="38100" dir="2700000" algn="tl" rotWithShape="0">
                    <a:prstClr val="black">
                      <a:alpha val="43000"/>
                    </a:prstClr>
                  </a:outerShdw>
                </a:effectLst>
              </a:defRPr>
            </a:lvl1pPr>
          </a:lstStyle>
          <a:p>
            <a:endParaRPr lang="en-US"/>
          </a:p>
        </p:txBody>
      </p:sp>
      <p:sp>
        <p:nvSpPr>
          <p:cNvPr id="13" name="Slide Number Placeholder 12">
            <a:extLst>
              <a:ext uri="{FF2B5EF4-FFF2-40B4-BE49-F238E27FC236}">
                <a16:creationId xmlns:a16="http://schemas.microsoft.com/office/drawing/2014/main" id="{F9BFA0A0-2117-4A10-9DAA-080C21559CF3}"/>
              </a:ext>
            </a:extLst>
          </p:cNvPr>
          <p:cNvSpPr>
            <a:spLocks noGrp="1"/>
          </p:cNvSpPr>
          <p:nvPr>
            <p:ph type="sldNum" sz="quarter" idx="12"/>
          </p:nvPr>
        </p:nvSpPr>
        <p:spPr/>
        <p:txBody>
          <a:bodyPr/>
          <a:lstStyle/>
          <a:p>
            <a:pPr algn="l"/>
            <a:fld id="{FAEF9944-A4F6-4C59-AEBD-678D6480B8EA}" type="slidenum">
              <a:rPr lang="en-US" smtClean="0"/>
              <a:pPr algn="l"/>
              <a:t>‹Nr.›</a:t>
            </a:fld>
            <a:endParaRPr lang="en-US"/>
          </a:p>
        </p:txBody>
      </p:sp>
    </p:spTree>
    <p:extLst>
      <p:ext uri="{BB962C8B-B14F-4D97-AF65-F5344CB8AC3E}">
        <p14:creationId xmlns:p14="http://schemas.microsoft.com/office/powerpoint/2010/main" val="26892761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20240" y="442220"/>
            <a:ext cx="8770571" cy="1345269"/>
          </a:xfrm>
          <a:prstGeom prst="rect">
            <a:avLst/>
          </a:prstGeom>
        </p:spPr>
        <p:txBody>
          <a:bodyPr vert="horz" lIns="109728" tIns="109728" rIns="109728" bIns="91440" rtlCol="0" anchor="b">
            <a:normAutofit/>
          </a:bodyPr>
          <a:lstStyle/>
          <a:p>
            <a:r>
              <a:rPr lang="en-US"/>
              <a:t>Click to edit Master title style</a:t>
            </a:r>
          </a:p>
        </p:txBody>
      </p:sp>
      <p:sp>
        <p:nvSpPr>
          <p:cNvPr id="3" name="Text Placeholder 2"/>
          <p:cNvSpPr>
            <a:spLocks noGrp="1"/>
          </p:cNvSpPr>
          <p:nvPr>
            <p:ph type="body" idx="1"/>
          </p:nvPr>
        </p:nvSpPr>
        <p:spPr>
          <a:xfrm>
            <a:off x="1920240" y="2312276"/>
            <a:ext cx="8770571" cy="3651504"/>
          </a:xfrm>
          <a:prstGeom prst="rect">
            <a:avLst/>
          </a:prstGeom>
        </p:spPr>
        <p:txBody>
          <a:bodyPr vert="horz" lIns="109728" tIns="109728" rIns="109728" bIns="9144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850727" y="6170491"/>
            <a:ext cx="2840083" cy="457200"/>
          </a:xfrm>
          <a:prstGeom prst="rect">
            <a:avLst/>
          </a:prstGeom>
        </p:spPr>
        <p:txBody>
          <a:bodyPr vert="horz" lIns="109728" tIns="109728" rIns="109728" bIns="91440" rtlCol="0" anchor="ctr"/>
          <a:lstStyle>
            <a:lvl1pPr algn="r">
              <a:defRPr sz="1100" spc="150" baseline="0">
                <a:solidFill>
                  <a:schemeClr val="tx1">
                    <a:lumMod val="75000"/>
                    <a:lumOff val="25000"/>
                  </a:schemeClr>
                </a:solidFill>
                <a:latin typeface="+mj-lt"/>
              </a:defRPr>
            </a:lvl1pPr>
          </a:lstStyle>
          <a:p>
            <a:fld id="{C4408324-A84C-4A45-93B6-78D079CCE772}" type="datetime1">
              <a:rPr lang="en-US" smtClean="0"/>
              <a:t>10/29/2024</a:t>
            </a:fld>
            <a:endParaRPr lang="en-US"/>
          </a:p>
        </p:txBody>
      </p:sp>
      <p:sp>
        <p:nvSpPr>
          <p:cNvPr id="5" name="Footer Placeholder 4"/>
          <p:cNvSpPr>
            <a:spLocks noGrp="1"/>
          </p:cNvSpPr>
          <p:nvPr>
            <p:ph type="ftr" sz="quarter" idx="3"/>
          </p:nvPr>
        </p:nvSpPr>
        <p:spPr>
          <a:xfrm>
            <a:off x="1920240" y="6170490"/>
            <a:ext cx="5667375" cy="457200"/>
          </a:xfrm>
          <a:prstGeom prst="rect">
            <a:avLst/>
          </a:prstGeom>
        </p:spPr>
        <p:txBody>
          <a:bodyPr vert="horz" lIns="109728" tIns="109728" rIns="109728" bIns="91440" rtlCol="0" anchor="ctr"/>
          <a:lstStyle>
            <a:lvl1pPr algn="l">
              <a:defRPr sz="1100" spc="150" baseline="0">
                <a:solidFill>
                  <a:schemeClr val="tx1">
                    <a:lumMod val="75000"/>
                    <a:lumOff val="25000"/>
                  </a:schemeClr>
                </a:solidFill>
                <a:latin typeface="+mj-lt"/>
              </a:defRPr>
            </a:lvl1pPr>
          </a:lstStyle>
          <a:p>
            <a:endParaRPr lang="en-US"/>
          </a:p>
        </p:txBody>
      </p:sp>
      <p:sp>
        <p:nvSpPr>
          <p:cNvPr id="6" name="Slide Number Placeholder 5"/>
          <p:cNvSpPr>
            <a:spLocks noGrp="1"/>
          </p:cNvSpPr>
          <p:nvPr>
            <p:ph type="sldNum" sz="quarter" idx="4"/>
          </p:nvPr>
        </p:nvSpPr>
        <p:spPr>
          <a:xfrm>
            <a:off x="10853744" y="6170490"/>
            <a:ext cx="1188720" cy="457200"/>
          </a:xfrm>
          <a:prstGeom prst="rect">
            <a:avLst/>
          </a:prstGeom>
        </p:spPr>
        <p:txBody>
          <a:bodyPr vert="horz" lIns="109728" tIns="109728" rIns="109728" bIns="91440" rtlCol="0" anchor="b"/>
          <a:lstStyle>
            <a:lvl1pPr algn="r">
              <a:defRPr sz="1600" b="1" baseline="0">
                <a:solidFill>
                  <a:schemeClr val="tx1">
                    <a:lumMod val="75000"/>
                    <a:lumOff val="25000"/>
                  </a:schemeClr>
                </a:solidFill>
                <a:latin typeface="+mj-lt"/>
              </a:defRPr>
            </a:lvl1pPr>
          </a:lstStyle>
          <a:p>
            <a:pPr algn="l"/>
            <a:fld id="{FAEF9944-A4F6-4C59-AEBD-678D6480B8EA}" type="slidenum">
              <a:rPr lang="en-US" smtClean="0"/>
              <a:pPr algn="l"/>
              <a:t>‹Nr.›</a:t>
            </a:fld>
            <a:endParaRPr lang="en-US"/>
          </a:p>
        </p:txBody>
      </p:sp>
      <p:cxnSp>
        <p:nvCxnSpPr>
          <p:cNvPr id="9" name="Straight Connector 8" title="Rule Line">
            <a:extLst>
              <a:ext uri="{FF2B5EF4-FFF2-40B4-BE49-F238E27FC236}">
                <a16:creationId xmlns:a16="http://schemas.microsoft.com/office/drawing/2014/main" id="{430127AE-B29E-4FDF-99D2-A2F1E7003F74}"/>
              </a:ext>
            </a:extLst>
          </p:cNvPr>
          <p:cNvCxnSpPr/>
          <p:nvPr/>
        </p:nvCxnSpPr>
        <p:spPr>
          <a:xfrm>
            <a:off x="1920240" y="2176009"/>
            <a:ext cx="8770571" cy="0"/>
          </a:xfrm>
          <a:prstGeom prst="line">
            <a:avLst/>
          </a:prstGeom>
          <a:ln w="254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382204"/>
      </p:ext>
    </p:extLst>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66" r:id="rId6"/>
    <p:sldLayoutId id="2147483662" r:id="rId7"/>
    <p:sldLayoutId id="2147483663" r:id="rId8"/>
    <p:sldLayoutId id="2147483664" r:id="rId9"/>
    <p:sldLayoutId id="2147483665" r:id="rId10"/>
    <p:sldLayoutId id="2147483667" r:id="rId11"/>
  </p:sldLayoutIdLst>
  <p:hf sldNum="0" hdr="0" ftr="0" dt="0"/>
  <p:txStyles>
    <p:titleStyle>
      <a:lvl1pPr algn="l" defTabSz="914400" rtl="0" eaLnBrk="1" latinLnBrk="0" hangingPunct="1">
        <a:lnSpc>
          <a:spcPct val="130000"/>
        </a:lnSpc>
        <a:spcBef>
          <a:spcPct val="0"/>
        </a:spcBef>
        <a:buNone/>
        <a:defRPr sz="3200" b="1" kern="1200" spc="150" baseline="0">
          <a:solidFill>
            <a:schemeClr val="tx1">
              <a:lumMod val="75000"/>
              <a:lumOff val="25000"/>
            </a:schemeClr>
          </a:solidFill>
          <a:latin typeface="+mj-lt"/>
          <a:ea typeface="+mj-ea"/>
          <a:cs typeface="+mj-cs"/>
        </a:defRPr>
      </a:lvl1pPr>
    </p:titleStyle>
    <p:bodyStyle>
      <a:lvl1pPr marL="0" indent="0" algn="l" defTabSz="914400" rtl="0" eaLnBrk="1" latinLnBrk="0" hangingPunct="1">
        <a:lnSpc>
          <a:spcPct val="140000"/>
        </a:lnSpc>
        <a:spcBef>
          <a:spcPts val="930"/>
        </a:spcBef>
        <a:buFont typeface="Corbel" panose="020B0503020204020204" pitchFamily="34" charset="0"/>
        <a:buNone/>
        <a:defRPr sz="1800" b="0" kern="1200" spc="15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600" kern="1200" spc="15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400" kern="1200" spc="15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0" name="Rectangle 57">
            <a:extLst>
              <a:ext uri="{FF2B5EF4-FFF2-40B4-BE49-F238E27FC236}">
                <a16:creationId xmlns:a16="http://schemas.microsoft.com/office/drawing/2014/main" id="{AC8EEB0F-BA72-49AC-956F-331B60FDE7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pic>
        <p:nvPicPr>
          <p:cNvPr id="4" name="Grafik 3" descr="Ein Bild, das draußen, Kleidung, Person, Nebel enthält.&#10;&#10;Beschreibung automatisch generiert.">
            <a:extLst>
              <a:ext uri="{FF2B5EF4-FFF2-40B4-BE49-F238E27FC236}">
                <a16:creationId xmlns:a16="http://schemas.microsoft.com/office/drawing/2014/main" id="{CD3025D2-7A86-04ED-9823-9E33275CB07D}"/>
              </a:ext>
            </a:extLst>
          </p:cNvPr>
          <p:cNvPicPr>
            <a:picLocks noChangeAspect="1"/>
          </p:cNvPicPr>
          <p:nvPr/>
        </p:nvPicPr>
        <p:blipFill>
          <a:blip r:embed="rId3"/>
          <a:srcRect l="2499" r="11745" b="1"/>
          <a:stretch/>
        </p:blipFill>
        <p:spPr>
          <a:xfrm>
            <a:off x="1524" y="10"/>
            <a:ext cx="12188952" cy="6857990"/>
          </a:xfrm>
          <a:prstGeom prst="rect">
            <a:avLst/>
          </a:prstGeom>
        </p:spPr>
      </p:pic>
      <p:grpSp>
        <p:nvGrpSpPr>
          <p:cNvPr id="91" name="Group 59">
            <a:extLst>
              <a:ext uri="{FF2B5EF4-FFF2-40B4-BE49-F238E27FC236}">
                <a16:creationId xmlns:a16="http://schemas.microsoft.com/office/drawing/2014/main" id="{FB8CE58F-407C-497E-B723-21FD8C6D35E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09937" y="721297"/>
            <a:ext cx="5565913" cy="5415406"/>
            <a:chOff x="797792" y="912854"/>
            <a:chExt cx="5298208" cy="5032292"/>
          </a:xfrm>
        </p:grpSpPr>
        <p:sp>
          <p:nvSpPr>
            <p:cNvPr id="61" name="Freeform: Shape 60">
              <a:extLst>
                <a:ext uri="{FF2B5EF4-FFF2-40B4-BE49-F238E27FC236}">
                  <a16:creationId xmlns:a16="http://schemas.microsoft.com/office/drawing/2014/main" id="{1BE70332-ECAF-47BB-8C7B-BD049452F6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1439" y="1056388"/>
              <a:ext cx="4968823" cy="4748064"/>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rgbClr val="FFFFFF">
                <a:alpha val="60000"/>
              </a:srgb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2" name="Freeform: Shape 61">
              <a:extLst>
                <a:ext uri="{FF2B5EF4-FFF2-40B4-BE49-F238E27FC236}">
                  <a16:creationId xmlns:a16="http://schemas.microsoft.com/office/drawing/2014/main" id="{716D9361-A35A-4DC8-AAB9-04FD2D6FEE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7792" y="912854"/>
              <a:ext cx="5298208" cy="5032292"/>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3" name="Freeform: Shape 62">
              <a:extLst>
                <a:ext uri="{FF2B5EF4-FFF2-40B4-BE49-F238E27FC236}">
                  <a16:creationId xmlns:a16="http://schemas.microsoft.com/office/drawing/2014/main" id="{87FC31AD-FBB3-4219-A758-D6F7594A0A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3671" y="1232452"/>
              <a:ext cx="4715122" cy="4439901"/>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el 1"/>
          <p:cNvSpPr>
            <a:spLocks noGrp="1"/>
          </p:cNvSpPr>
          <p:nvPr>
            <p:ph type="ctrTitle"/>
          </p:nvPr>
        </p:nvSpPr>
        <p:spPr>
          <a:xfrm>
            <a:off x="1471463" y="1685677"/>
            <a:ext cx="4181444" cy="2362673"/>
          </a:xfrm>
        </p:spPr>
        <p:txBody>
          <a:bodyPr anchor="b">
            <a:normAutofit/>
          </a:bodyPr>
          <a:lstStyle/>
          <a:p>
            <a:pPr algn="ctr"/>
            <a:r>
              <a:rPr lang="de-DE" sz="4800">
                <a:solidFill>
                  <a:schemeClr val="tx1">
                    <a:lumMod val="75000"/>
                    <a:lumOff val="25000"/>
                  </a:schemeClr>
                </a:solidFill>
                <a:ea typeface="Meiryo"/>
              </a:rPr>
              <a:t>3D Website</a:t>
            </a:r>
            <a:endParaRPr lang="de-DE" sz="4800">
              <a:solidFill>
                <a:schemeClr val="tx1">
                  <a:lumMod val="75000"/>
                  <a:lumOff val="25000"/>
                </a:schemeClr>
              </a:solidFill>
            </a:endParaRPr>
          </a:p>
        </p:txBody>
      </p:sp>
      <p:sp>
        <p:nvSpPr>
          <p:cNvPr id="3" name="Untertitel 2"/>
          <p:cNvSpPr>
            <a:spLocks noGrp="1"/>
          </p:cNvSpPr>
          <p:nvPr>
            <p:ph type="subTitle" idx="1"/>
          </p:nvPr>
        </p:nvSpPr>
        <p:spPr>
          <a:xfrm>
            <a:off x="1920240" y="4048350"/>
            <a:ext cx="3283888" cy="816301"/>
          </a:xfrm>
        </p:spPr>
        <p:txBody>
          <a:bodyPr anchor="t">
            <a:normAutofit/>
          </a:bodyPr>
          <a:lstStyle/>
          <a:p>
            <a:pPr algn="ctr">
              <a:lnSpc>
                <a:spcPct val="120000"/>
              </a:lnSpc>
            </a:pPr>
            <a:r>
              <a:rPr lang="de-DE" sz="1700">
                <a:solidFill>
                  <a:schemeClr val="tx1">
                    <a:lumMod val="75000"/>
                    <a:lumOff val="25000"/>
                  </a:schemeClr>
                </a:solidFill>
                <a:ea typeface="Meiryo"/>
              </a:rPr>
              <a:t>Ein Medieninformatik Workshop</a:t>
            </a:r>
            <a:endParaRPr lang="de-DE" sz="1700">
              <a:solidFill>
                <a:schemeClr val="tx1">
                  <a:lumMod val="75000"/>
                  <a:lumOff val="25000"/>
                </a:schemeClr>
              </a:solidFill>
            </a:endParaRPr>
          </a:p>
        </p:txBody>
      </p:sp>
    </p:spTree>
    <p:extLst>
      <p:ext uri="{BB962C8B-B14F-4D97-AF65-F5344CB8AC3E}">
        <p14:creationId xmlns:p14="http://schemas.microsoft.com/office/powerpoint/2010/main" val="15774998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2" name="Rectangle 8">
            <a:extLst>
              <a:ext uri="{FF2B5EF4-FFF2-40B4-BE49-F238E27FC236}">
                <a16:creationId xmlns:a16="http://schemas.microsoft.com/office/drawing/2014/main" id="{3D5FBB81-B61B-416A-8F5D-A8DDF62530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4" name="Grafik 3" descr="Ein Bild, das Text, Screenshot, Software, Display enthält.&#10;&#10;Beschreibung automatisch generiert.">
            <a:extLst>
              <a:ext uri="{FF2B5EF4-FFF2-40B4-BE49-F238E27FC236}">
                <a16:creationId xmlns:a16="http://schemas.microsoft.com/office/drawing/2014/main" id="{1B85BA38-4EA2-46C1-E9A1-791FD5135F97}"/>
              </a:ext>
            </a:extLst>
          </p:cNvPr>
          <p:cNvPicPr>
            <a:picLocks noChangeAspect="1"/>
          </p:cNvPicPr>
          <p:nvPr/>
        </p:nvPicPr>
        <p:blipFill>
          <a:blip r:embed="rId2"/>
          <a:srcRect r="40938"/>
          <a:stretch/>
        </p:blipFill>
        <p:spPr>
          <a:xfrm>
            <a:off x="4691118" y="1"/>
            <a:ext cx="7500882" cy="6857999"/>
          </a:xfrm>
          <a:custGeom>
            <a:avLst/>
            <a:gdLst/>
            <a:ahLst/>
            <a:cxnLst/>
            <a:rect l="l" t="t" r="r" b="b"/>
            <a:pathLst>
              <a:path w="7500882" h="6857999">
                <a:moveTo>
                  <a:pt x="898230" y="0"/>
                </a:moveTo>
                <a:lnTo>
                  <a:pt x="7500882" y="0"/>
                </a:lnTo>
                <a:lnTo>
                  <a:pt x="7500882" y="6857999"/>
                </a:lnTo>
                <a:lnTo>
                  <a:pt x="0" y="6857999"/>
                </a:lnTo>
                <a:lnTo>
                  <a:pt x="114106" y="6780598"/>
                </a:lnTo>
                <a:cubicBezTo>
                  <a:pt x="291579" y="6653107"/>
                  <a:pt x="465794" y="6515396"/>
                  <a:pt x="641619" y="6374813"/>
                </a:cubicBezTo>
                <a:cubicBezTo>
                  <a:pt x="1607125" y="5602838"/>
                  <a:pt x="2555378" y="4969130"/>
                  <a:pt x="2555378" y="3621655"/>
                </a:cubicBezTo>
                <a:cubicBezTo>
                  <a:pt x="2555378" y="2093191"/>
                  <a:pt x="1969579" y="754640"/>
                  <a:pt x="920818" y="14996"/>
                </a:cubicBezTo>
                <a:close/>
              </a:path>
            </a:pathLst>
          </a:custGeom>
        </p:spPr>
      </p:pic>
      <p:sp>
        <p:nvSpPr>
          <p:cNvPr id="23" name="Freeform: Shape 10">
            <a:extLst>
              <a:ext uri="{FF2B5EF4-FFF2-40B4-BE49-F238E27FC236}">
                <a16:creationId xmlns:a16="http://schemas.microsoft.com/office/drawing/2014/main" id="{40C0D7D4-D83D-4C58-87D1-955F0A9173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476051" cy="6858000"/>
          </a:xfrm>
          <a:custGeom>
            <a:avLst/>
            <a:gdLst>
              <a:gd name="connsiteX0" fmla="*/ 0 w 7476051"/>
              <a:gd name="connsiteY0" fmla="*/ 0 h 6858000"/>
              <a:gd name="connsiteX1" fmla="*/ 5853028 w 7476051"/>
              <a:gd name="connsiteY1" fmla="*/ 0 h 6858000"/>
              <a:gd name="connsiteX2" fmla="*/ 5875152 w 7476051"/>
              <a:gd name="connsiteY2" fmla="*/ 14997 h 6858000"/>
              <a:gd name="connsiteX3" fmla="*/ 7476051 w 7476051"/>
              <a:gd name="connsiteY3" fmla="*/ 3621656 h 6858000"/>
              <a:gd name="connsiteX4" fmla="*/ 5601702 w 7476051"/>
              <a:gd name="connsiteY4" fmla="*/ 6374814 h 6858000"/>
              <a:gd name="connsiteX5" fmla="*/ 5085053 w 7476051"/>
              <a:gd name="connsiteY5" fmla="*/ 6780599 h 6858000"/>
              <a:gd name="connsiteX6" fmla="*/ 4973297 w 7476051"/>
              <a:gd name="connsiteY6" fmla="*/ 6858000 h 6858000"/>
              <a:gd name="connsiteX7" fmla="*/ 0 w 7476051"/>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76051" h="6858000">
                <a:moveTo>
                  <a:pt x="0" y="0"/>
                </a:moveTo>
                <a:lnTo>
                  <a:pt x="5853028" y="0"/>
                </a:lnTo>
                <a:lnTo>
                  <a:pt x="5875152" y="14997"/>
                </a:lnTo>
                <a:cubicBezTo>
                  <a:pt x="6902315" y="754641"/>
                  <a:pt x="7476051" y="2093192"/>
                  <a:pt x="7476051" y="3621656"/>
                </a:cubicBezTo>
                <a:cubicBezTo>
                  <a:pt x="7476051" y="4969131"/>
                  <a:pt x="6547326" y="5602839"/>
                  <a:pt x="5601702" y="6374814"/>
                </a:cubicBezTo>
                <a:cubicBezTo>
                  <a:pt x="5429499" y="6515397"/>
                  <a:pt x="5258871" y="6653108"/>
                  <a:pt x="5085053" y="6780599"/>
                </a:cubicBezTo>
                <a:lnTo>
                  <a:pt x="4973297"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useBgFill="1">
        <p:nvSpPr>
          <p:cNvPr id="24" name="Freeform: Shape 12">
            <a:extLst>
              <a:ext uri="{FF2B5EF4-FFF2-40B4-BE49-F238E27FC236}">
                <a16:creationId xmlns:a16="http://schemas.microsoft.com/office/drawing/2014/main" id="{0BA56A81-C9DD-4EBA-9E13-32FFB51CFD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7307402" cy="6858000"/>
          </a:xfrm>
          <a:custGeom>
            <a:avLst/>
            <a:gdLst>
              <a:gd name="connsiteX0" fmla="*/ 0 w 7097265"/>
              <a:gd name="connsiteY0" fmla="*/ 0 h 6858000"/>
              <a:gd name="connsiteX1" fmla="*/ 5474242 w 7097265"/>
              <a:gd name="connsiteY1" fmla="*/ 0 h 6858000"/>
              <a:gd name="connsiteX2" fmla="*/ 5496366 w 7097265"/>
              <a:gd name="connsiteY2" fmla="*/ 14997 h 6858000"/>
              <a:gd name="connsiteX3" fmla="*/ 7097265 w 7097265"/>
              <a:gd name="connsiteY3" fmla="*/ 3621656 h 6858000"/>
              <a:gd name="connsiteX4" fmla="*/ 5222916 w 7097265"/>
              <a:gd name="connsiteY4" fmla="*/ 6374814 h 6858000"/>
              <a:gd name="connsiteX5" fmla="*/ 4706267 w 7097265"/>
              <a:gd name="connsiteY5" fmla="*/ 6780599 h 6858000"/>
              <a:gd name="connsiteX6" fmla="*/ 4594511 w 7097265"/>
              <a:gd name="connsiteY6" fmla="*/ 6858000 h 6858000"/>
              <a:gd name="connsiteX7" fmla="*/ 0 w 7097265"/>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097265" h="6858000">
                <a:moveTo>
                  <a:pt x="0" y="0"/>
                </a:moveTo>
                <a:lnTo>
                  <a:pt x="5474242" y="0"/>
                </a:lnTo>
                <a:lnTo>
                  <a:pt x="5496366" y="14997"/>
                </a:lnTo>
                <a:cubicBezTo>
                  <a:pt x="6523529" y="754641"/>
                  <a:pt x="7097265" y="2093192"/>
                  <a:pt x="7097265" y="3621656"/>
                </a:cubicBezTo>
                <a:cubicBezTo>
                  <a:pt x="7097265" y="4969131"/>
                  <a:pt x="6168540" y="5602839"/>
                  <a:pt x="5222916" y="6374814"/>
                </a:cubicBezTo>
                <a:cubicBezTo>
                  <a:pt x="5050713" y="6515397"/>
                  <a:pt x="4880085" y="6653108"/>
                  <a:pt x="4706267" y="6780599"/>
                </a:cubicBezTo>
                <a:lnTo>
                  <a:pt x="4594511" y="6858000"/>
                </a:ln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5" name="Freeform: Shape 14">
            <a:extLst>
              <a:ext uri="{FF2B5EF4-FFF2-40B4-BE49-F238E27FC236}">
                <a16:creationId xmlns:a16="http://schemas.microsoft.com/office/drawing/2014/main" id="{15F9A324-404E-4C5D-AFF0-C5D0D84182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9034" y="-1"/>
            <a:ext cx="2535264" cy="6858001"/>
          </a:xfrm>
          <a:custGeom>
            <a:avLst/>
            <a:gdLst>
              <a:gd name="connsiteX0" fmla="*/ 1218585 w 2535264"/>
              <a:gd name="connsiteY0" fmla="*/ 0 h 6858001"/>
              <a:gd name="connsiteX1" fmla="*/ 1236561 w 2535264"/>
              <a:gd name="connsiteY1" fmla="*/ 0 h 6858001"/>
              <a:gd name="connsiteX2" fmla="*/ 1264452 w 2535264"/>
              <a:gd name="connsiteY2" fmla="*/ 24550 h 6858001"/>
              <a:gd name="connsiteX3" fmla="*/ 2528121 w 2535264"/>
              <a:gd name="connsiteY3" fmla="*/ 3710502 h 6858001"/>
              <a:gd name="connsiteX4" fmla="*/ 492890 w 2535264"/>
              <a:gd name="connsiteY4" fmla="*/ 6507511 h 6858001"/>
              <a:gd name="connsiteX5" fmla="*/ 221418 w 2535264"/>
              <a:gd name="connsiteY5" fmla="*/ 6713387 h 6858001"/>
              <a:gd name="connsiteX6" fmla="*/ 20100 w 2535264"/>
              <a:gd name="connsiteY6" fmla="*/ 6858001 h 6858001"/>
              <a:gd name="connsiteX7" fmla="*/ 0 w 2535264"/>
              <a:gd name="connsiteY7" fmla="*/ 6858001 h 6858001"/>
              <a:gd name="connsiteX8" fmla="*/ 202488 w 2535264"/>
              <a:gd name="connsiteY8" fmla="*/ 6712547 h 6858001"/>
              <a:gd name="connsiteX9" fmla="*/ 473961 w 2535264"/>
              <a:gd name="connsiteY9" fmla="*/ 6506670 h 6858001"/>
              <a:gd name="connsiteX10" fmla="*/ 2509192 w 2535264"/>
              <a:gd name="connsiteY10" fmla="*/ 3709662 h 6858001"/>
              <a:gd name="connsiteX11" fmla="*/ 1245521 w 2535264"/>
              <a:gd name="connsiteY11" fmla="*/ 23708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5264" h="6858001">
                <a:moveTo>
                  <a:pt x="1218585" y="0"/>
                </a:moveTo>
                <a:lnTo>
                  <a:pt x="1236561" y="0"/>
                </a:lnTo>
                <a:lnTo>
                  <a:pt x="1264452" y="24550"/>
                </a:lnTo>
                <a:cubicBezTo>
                  <a:pt x="2149109" y="863108"/>
                  <a:pt x="2598329" y="2210814"/>
                  <a:pt x="2528121" y="3710502"/>
                </a:cubicBezTo>
                <a:cubicBezTo>
                  <a:pt x="2462100" y="5120751"/>
                  <a:pt x="1489450" y="5742158"/>
                  <a:pt x="492890" y="6507511"/>
                </a:cubicBezTo>
                <a:cubicBezTo>
                  <a:pt x="402151" y="6577199"/>
                  <a:pt x="311847" y="6646154"/>
                  <a:pt x="221418" y="6713387"/>
                </a:cubicBezTo>
                <a:lnTo>
                  <a:pt x="20100" y="6858001"/>
                </a:lnTo>
                <a:lnTo>
                  <a:pt x="0" y="6858001"/>
                </a:lnTo>
                <a:lnTo>
                  <a:pt x="202488" y="6712547"/>
                </a:lnTo>
                <a:cubicBezTo>
                  <a:pt x="292917" y="6645314"/>
                  <a:pt x="383222" y="6576359"/>
                  <a:pt x="473961" y="6506670"/>
                </a:cubicBezTo>
                <a:cubicBezTo>
                  <a:pt x="1470520" y="5741317"/>
                  <a:pt x="2443170" y="5119911"/>
                  <a:pt x="2509192" y="3709662"/>
                </a:cubicBezTo>
                <a:cubicBezTo>
                  <a:pt x="2579400" y="2209973"/>
                  <a:pt x="2130178" y="862268"/>
                  <a:pt x="1245521" y="23708"/>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el 1">
            <a:extLst>
              <a:ext uri="{FF2B5EF4-FFF2-40B4-BE49-F238E27FC236}">
                <a16:creationId xmlns:a16="http://schemas.microsoft.com/office/drawing/2014/main" id="{D3904B4B-B28A-BB86-52AC-E24F42F4A982}"/>
              </a:ext>
            </a:extLst>
          </p:cNvPr>
          <p:cNvSpPr>
            <a:spLocks noGrp="1"/>
          </p:cNvSpPr>
          <p:nvPr>
            <p:ph type="title"/>
          </p:nvPr>
        </p:nvSpPr>
        <p:spPr>
          <a:xfrm>
            <a:off x="992518" y="442913"/>
            <a:ext cx="4780129" cy="1639888"/>
          </a:xfrm>
        </p:spPr>
        <p:txBody>
          <a:bodyPr anchor="b">
            <a:normAutofit/>
          </a:bodyPr>
          <a:lstStyle/>
          <a:p>
            <a:pPr>
              <a:lnSpc>
                <a:spcPct val="120000"/>
              </a:lnSpc>
            </a:pPr>
            <a:r>
              <a:rPr lang="de-DE" sz="2700">
                <a:ea typeface="Meiryo"/>
              </a:rPr>
              <a:t>Einblick in die 3D Webprogrammierung</a:t>
            </a:r>
          </a:p>
        </p:txBody>
      </p:sp>
      <p:sp>
        <p:nvSpPr>
          <p:cNvPr id="3" name="Inhaltsplatzhalter 2">
            <a:extLst>
              <a:ext uri="{FF2B5EF4-FFF2-40B4-BE49-F238E27FC236}">
                <a16:creationId xmlns:a16="http://schemas.microsoft.com/office/drawing/2014/main" id="{B93DE687-0367-7693-5593-5AFE3AA905D4}"/>
              </a:ext>
            </a:extLst>
          </p:cNvPr>
          <p:cNvSpPr>
            <a:spLocks noGrp="1"/>
          </p:cNvSpPr>
          <p:nvPr>
            <p:ph idx="1"/>
          </p:nvPr>
        </p:nvSpPr>
        <p:spPr>
          <a:xfrm>
            <a:off x="992518" y="2312988"/>
            <a:ext cx="5368525" cy="3651250"/>
          </a:xfrm>
        </p:spPr>
        <p:txBody>
          <a:bodyPr vert="horz" lIns="109728" tIns="109728" rIns="109728" bIns="91440" rtlCol="0" anchor="t">
            <a:normAutofit/>
          </a:bodyPr>
          <a:lstStyle/>
          <a:p>
            <a:pPr marL="285750" indent="-285750">
              <a:lnSpc>
                <a:spcPct val="130000"/>
              </a:lnSpc>
              <a:buFont typeface="Arial" panose="020B0503020204020204" pitchFamily="34" charset="0"/>
              <a:buChar char="•"/>
            </a:pPr>
            <a:r>
              <a:rPr lang="de-DE" sz="1400" dirty="0">
                <a:ea typeface="Meiryo"/>
              </a:rPr>
              <a:t>Nach dem Verständnis für das einfache Webprogrammieren, wird der Code für das 3D Programmieren erweitert (mit Three.js)</a:t>
            </a:r>
          </a:p>
          <a:p>
            <a:pPr marL="285750" indent="-285750">
              <a:lnSpc>
                <a:spcPct val="130000"/>
              </a:lnSpc>
              <a:buFont typeface="Arial" panose="020B0503020204020204" pitchFamily="34" charset="0"/>
              <a:buChar char="•"/>
            </a:pPr>
            <a:r>
              <a:rPr lang="de-DE" sz="1400" dirty="0">
                <a:ea typeface="Meiryo"/>
              </a:rPr>
              <a:t>Im Code werden vor allem die Schnittstellen </a:t>
            </a:r>
            <a:r>
              <a:rPr lang="de-DE" sz="1400" dirty="0" err="1">
                <a:ea typeface="Meiryo"/>
              </a:rPr>
              <a:t>gehighlighted</a:t>
            </a:r>
            <a:r>
              <a:rPr lang="de-DE" sz="1400" dirty="0">
                <a:ea typeface="Meiryo"/>
              </a:rPr>
              <a:t> indem die Schüler ihre eigenen Scans, </a:t>
            </a:r>
            <a:r>
              <a:rPr lang="de-DE" sz="1400" dirty="0" err="1">
                <a:ea typeface="Meiryo"/>
              </a:rPr>
              <a:t>HdR's</a:t>
            </a:r>
            <a:r>
              <a:rPr lang="de-DE" sz="1400" dirty="0">
                <a:ea typeface="Meiryo"/>
              </a:rPr>
              <a:t> und andere 3D Modelle einfügen können</a:t>
            </a:r>
          </a:p>
          <a:p>
            <a:pPr marL="285750" indent="-285750">
              <a:lnSpc>
                <a:spcPct val="130000"/>
              </a:lnSpc>
              <a:buFont typeface="Arial" panose="020B0503020204020204" pitchFamily="34" charset="0"/>
              <a:buChar char="•"/>
            </a:pPr>
            <a:r>
              <a:rPr lang="de-DE" sz="1400" dirty="0">
                <a:ea typeface="Meiryo"/>
              </a:rPr>
              <a:t>Daraufhin können sie ihre Konzepte individuell umsetzen</a:t>
            </a:r>
          </a:p>
          <a:p>
            <a:pPr marL="285750" indent="-285750">
              <a:lnSpc>
                <a:spcPct val="130000"/>
              </a:lnSpc>
              <a:buFont typeface="Arial" panose="020B0503020204020204" pitchFamily="34" charset="0"/>
              <a:buChar char="•"/>
            </a:pPr>
            <a:r>
              <a:rPr lang="de-DE" sz="1400" dirty="0">
                <a:ea typeface="Meiryo"/>
              </a:rPr>
              <a:t>Zum Schluss stellen sie sich ihre Ergebnisse gegenseitig kurz vor</a:t>
            </a:r>
          </a:p>
        </p:txBody>
      </p:sp>
    </p:spTree>
    <p:extLst>
      <p:ext uri="{BB962C8B-B14F-4D97-AF65-F5344CB8AC3E}">
        <p14:creationId xmlns:p14="http://schemas.microsoft.com/office/powerpoint/2010/main" val="1414445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72E216B-B6EC-A127-61D0-8E3022D274EA}"/>
              </a:ext>
            </a:extLst>
          </p:cNvPr>
          <p:cNvSpPr>
            <a:spLocks noGrp="1"/>
          </p:cNvSpPr>
          <p:nvPr>
            <p:ph type="title"/>
          </p:nvPr>
        </p:nvSpPr>
        <p:spPr/>
        <p:txBody>
          <a:bodyPr/>
          <a:lstStyle/>
          <a:p>
            <a:r>
              <a:rPr lang="de-DE" dirty="0">
                <a:ea typeface="Meiryo"/>
              </a:rPr>
              <a:t>Ressourcen für ca. 10 Schüler</a:t>
            </a:r>
            <a:endParaRPr lang="de-DE" dirty="0"/>
          </a:p>
        </p:txBody>
      </p:sp>
      <p:sp>
        <p:nvSpPr>
          <p:cNvPr id="3" name="Inhaltsplatzhalter 2">
            <a:extLst>
              <a:ext uri="{FF2B5EF4-FFF2-40B4-BE49-F238E27FC236}">
                <a16:creationId xmlns:a16="http://schemas.microsoft.com/office/drawing/2014/main" id="{281ABEAE-6579-B4D4-F025-156FF7BBBBE9}"/>
              </a:ext>
            </a:extLst>
          </p:cNvPr>
          <p:cNvSpPr>
            <a:spLocks noGrp="1"/>
          </p:cNvSpPr>
          <p:nvPr>
            <p:ph idx="1"/>
          </p:nvPr>
        </p:nvSpPr>
        <p:spPr/>
        <p:txBody>
          <a:bodyPr vert="horz" lIns="109728" tIns="109728" rIns="109728" bIns="91440" rtlCol="0" anchor="t">
            <a:normAutofit fontScale="92500" lnSpcReduction="20000"/>
          </a:bodyPr>
          <a:lstStyle/>
          <a:p>
            <a:pPr marL="285750" indent="-285750">
              <a:buFont typeface="Arial" panose="020B0503020204020204" pitchFamily="34" charset="0"/>
              <a:buChar char="•"/>
            </a:pPr>
            <a:r>
              <a:rPr lang="de-DE" dirty="0">
                <a:ea typeface="Meiryo"/>
              </a:rPr>
              <a:t>Besprechungsraum</a:t>
            </a:r>
          </a:p>
          <a:p>
            <a:pPr marL="285750" indent="-285750">
              <a:buFont typeface="Arial" panose="020B0503020204020204" pitchFamily="34" charset="0"/>
              <a:buChar char="•"/>
            </a:pPr>
            <a:r>
              <a:rPr lang="de-DE" dirty="0">
                <a:ea typeface="Meiryo"/>
              </a:rPr>
              <a:t>Ort der Scanmöglichkeiten bietet</a:t>
            </a:r>
          </a:p>
          <a:p>
            <a:pPr marL="285750" indent="-285750">
              <a:buFont typeface="Arial" panose="020B0503020204020204" pitchFamily="34" charset="0"/>
              <a:buChar char="•"/>
            </a:pPr>
            <a:r>
              <a:rPr lang="de-DE" dirty="0">
                <a:ea typeface="Meiryo"/>
              </a:rPr>
              <a:t>5 Smartphones mit einer guten Kamera (Scannen in zweiergruppen)</a:t>
            </a:r>
          </a:p>
          <a:p>
            <a:pPr marL="285750" indent="-285750">
              <a:buFont typeface="Arial" panose="020B0503020204020204" pitchFamily="34" charset="0"/>
              <a:buChar char="•"/>
            </a:pPr>
            <a:r>
              <a:rPr lang="de-DE" dirty="0">
                <a:ea typeface="Meiryo"/>
              </a:rPr>
              <a:t>Einen PC Pool mit mindestens 10 </a:t>
            </a:r>
            <a:r>
              <a:rPr lang="de-DE" dirty="0" err="1">
                <a:ea typeface="Meiryo"/>
              </a:rPr>
              <a:t>PC's</a:t>
            </a:r>
            <a:r>
              <a:rPr lang="de-DE" dirty="0">
                <a:ea typeface="Meiryo"/>
              </a:rPr>
              <a:t> oder 10 Grafikfähige Laptops </a:t>
            </a:r>
          </a:p>
          <a:p>
            <a:pPr marL="285750" indent="-285750">
              <a:buFont typeface="Arial" panose="020B0503020204020204" pitchFamily="34" charset="0"/>
              <a:buChar char="•"/>
            </a:pPr>
            <a:r>
              <a:rPr lang="de-DE" dirty="0">
                <a:ea typeface="Meiryo"/>
              </a:rPr>
              <a:t>Requisiten zum einscannen (</a:t>
            </a:r>
            <a:r>
              <a:rPr lang="de-DE" dirty="0" err="1">
                <a:ea typeface="Meiryo"/>
              </a:rPr>
              <a:t>z.B</a:t>
            </a:r>
            <a:r>
              <a:rPr lang="de-DE" dirty="0">
                <a:ea typeface="Meiryo"/>
              </a:rPr>
              <a:t> Masken etc.)</a:t>
            </a:r>
          </a:p>
          <a:p>
            <a:pPr marL="285750" indent="-285750">
              <a:buFont typeface="Arial" panose="020B0503020204020204" pitchFamily="34" charset="0"/>
              <a:buChar char="•"/>
            </a:pPr>
            <a:r>
              <a:rPr lang="de-DE" dirty="0">
                <a:ea typeface="Meiryo"/>
              </a:rPr>
              <a:t>Angelschnüre und Klammern zum Aufhängen bestimmter Gegenstände die von allen Seiten eingescannt werden sollen</a:t>
            </a:r>
          </a:p>
          <a:p>
            <a:pPr marL="285750" indent="-285750">
              <a:buFont typeface="Arial" panose="020B0503020204020204" pitchFamily="34" charset="0"/>
              <a:buChar char="•"/>
            </a:pPr>
            <a:endParaRPr lang="de-DE" dirty="0">
              <a:ea typeface="Meiryo"/>
            </a:endParaRPr>
          </a:p>
          <a:p>
            <a:endParaRPr lang="de-DE" dirty="0">
              <a:ea typeface="Meiryo"/>
            </a:endParaRPr>
          </a:p>
          <a:p>
            <a:pPr marL="285750" indent="-285750">
              <a:buFont typeface="Arial" panose="020B0503020204020204" pitchFamily="34" charset="0"/>
              <a:buChar char="•"/>
            </a:pPr>
            <a:endParaRPr lang="de-DE" dirty="0">
              <a:ea typeface="Meiryo"/>
            </a:endParaRPr>
          </a:p>
          <a:p>
            <a:pPr marL="285750" indent="-285750">
              <a:buFont typeface="Arial" panose="020B0503020204020204" pitchFamily="34" charset="0"/>
              <a:buChar char="•"/>
            </a:pPr>
            <a:endParaRPr lang="de-DE" dirty="0">
              <a:ea typeface="Meiryo"/>
            </a:endParaRPr>
          </a:p>
        </p:txBody>
      </p:sp>
    </p:spTree>
    <p:extLst>
      <p:ext uri="{BB962C8B-B14F-4D97-AF65-F5344CB8AC3E}">
        <p14:creationId xmlns:p14="http://schemas.microsoft.com/office/powerpoint/2010/main" val="19972685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BA944CB-950A-4BA5-D226-C72C317F31CF}"/>
              </a:ext>
            </a:extLst>
          </p:cNvPr>
          <p:cNvSpPr>
            <a:spLocks noGrp="1"/>
          </p:cNvSpPr>
          <p:nvPr>
            <p:ph type="title"/>
          </p:nvPr>
        </p:nvSpPr>
        <p:spPr/>
        <p:txBody>
          <a:bodyPr/>
          <a:lstStyle/>
          <a:p>
            <a:r>
              <a:rPr lang="de-DE" dirty="0">
                <a:ea typeface="Meiryo"/>
              </a:rPr>
              <a:t>Weitere Themen</a:t>
            </a:r>
            <a:endParaRPr lang="de-DE" dirty="0"/>
          </a:p>
        </p:txBody>
      </p:sp>
      <p:sp>
        <p:nvSpPr>
          <p:cNvPr id="3" name="Inhaltsplatzhalter 2">
            <a:extLst>
              <a:ext uri="{FF2B5EF4-FFF2-40B4-BE49-F238E27FC236}">
                <a16:creationId xmlns:a16="http://schemas.microsoft.com/office/drawing/2014/main" id="{28FABA11-7B73-18AC-AE22-6D1B04AC8EE2}"/>
              </a:ext>
            </a:extLst>
          </p:cNvPr>
          <p:cNvSpPr>
            <a:spLocks noGrp="1"/>
          </p:cNvSpPr>
          <p:nvPr>
            <p:ph idx="1"/>
          </p:nvPr>
        </p:nvSpPr>
        <p:spPr/>
        <p:txBody>
          <a:bodyPr vert="horz" lIns="109728" tIns="109728" rIns="109728" bIns="91440" rtlCol="0" anchor="t">
            <a:normAutofit/>
          </a:bodyPr>
          <a:lstStyle/>
          <a:p>
            <a:pPr marL="285750" indent="-285750">
              <a:buFont typeface="Arial" panose="020B0503020204020204" pitchFamily="34" charset="0"/>
              <a:buChar char="•"/>
            </a:pPr>
            <a:r>
              <a:rPr lang="de-DE" dirty="0">
                <a:ea typeface="Meiryo"/>
              </a:rPr>
              <a:t>Vorwissen der Schüler schwer einschätzbar: Welche Klasse/Alter sinnvoll?</a:t>
            </a:r>
          </a:p>
          <a:p>
            <a:pPr marL="285750" indent="-285750">
              <a:buFont typeface="Arial" panose="020B0503020204020204" pitchFamily="34" charset="0"/>
              <a:buChar char="•"/>
            </a:pPr>
            <a:r>
              <a:rPr lang="de-DE" dirty="0">
                <a:ea typeface="Meiryo"/>
              </a:rPr>
              <a:t>Zielgruppe zunächst auf Schülerinnern einschränken um diese für Mint-Fach zu interessieren</a:t>
            </a:r>
          </a:p>
          <a:p>
            <a:pPr marL="285750" indent="-285750">
              <a:buFont typeface="Arial" panose="020B0503020204020204" pitchFamily="34" charset="0"/>
              <a:buChar char="•"/>
            </a:pPr>
            <a:r>
              <a:rPr lang="de-DE" dirty="0">
                <a:ea typeface="Meiryo"/>
              </a:rPr>
              <a:t>Workshop an zwei oder einem Tag durchführen? (Umwandlung der Scans dauert momentan etwas länger)</a:t>
            </a:r>
          </a:p>
          <a:p>
            <a:pPr marL="285750" indent="-285750">
              <a:buFont typeface="Arial" panose="020B0503020204020204" pitchFamily="34" charset="0"/>
              <a:buChar char="•"/>
            </a:pPr>
            <a:r>
              <a:rPr lang="de-DE" dirty="0">
                <a:ea typeface="Meiryo"/>
              </a:rPr>
              <a:t>Workshop zunächst mit Studentengruppe durchführen für Feedback?</a:t>
            </a:r>
          </a:p>
        </p:txBody>
      </p:sp>
    </p:spTree>
    <p:extLst>
      <p:ext uri="{BB962C8B-B14F-4D97-AF65-F5344CB8AC3E}">
        <p14:creationId xmlns:p14="http://schemas.microsoft.com/office/powerpoint/2010/main" val="28537486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6" name="Rectangle 7">
            <a:extLst>
              <a:ext uri="{FF2B5EF4-FFF2-40B4-BE49-F238E27FC236}">
                <a16:creationId xmlns:a16="http://schemas.microsoft.com/office/drawing/2014/main" id="{593B4D24-F4A8-4141-A20A-E0575D1996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nvGrpSpPr>
          <p:cNvPr id="17" name="Group 9">
            <a:extLst>
              <a:ext uri="{FF2B5EF4-FFF2-40B4-BE49-F238E27FC236}">
                <a16:creationId xmlns:a16="http://schemas.microsoft.com/office/drawing/2014/main" id="{6CCEEF8A-4A3A-4B35-AA57-D804767F5AD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0"/>
            <a:ext cx="12191696" cy="6170490"/>
            <a:chOff x="-2" y="0"/>
            <a:chExt cx="12191696" cy="6170490"/>
          </a:xfrm>
        </p:grpSpPr>
        <p:sp>
          <p:nvSpPr>
            <p:cNvPr id="11" name="Freeform: Shape 10">
              <a:extLst>
                <a:ext uri="{FF2B5EF4-FFF2-40B4-BE49-F238E27FC236}">
                  <a16:creationId xmlns:a16="http://schemas.microsoft.com/office/drawing/2014/main" id="{55A741C2-AB82-4BF5-9324-5D0B56A3D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3167675" y="-3167677"/>
              <a:ext cx="5856341" cy="12191695"/>
            </a:xfrm>
            <a:custGeom>
              <a:avLst/>
              <a:gdLst>
                <a:gd name="connsiteX0" fmla="*/ 0 w 5856341"/>
                <a:gd name="connsiteY0" fmla="*/ 12191695 h 12191695"/>
                <a:gd name="connsiteX1" fmla="*/ 0 w 5856341"/>
                <a:gd name="connsiteY1" fmla="*/ 0 h 12191695"/>
                <a:gd name="connsiteX2" fmla="*/ 243849 w 5856341"/>
                <a:gd name="connsiteY2" fmla="*/ 0 h 12191695"/>
                <a:gd name="connsiteX3" fmla="*/ 505121 w 5856341"/>
                <a:gd name="connsiteY3" fmla="*/ 0 h 12191695"/>
                <a:gd name="connsiteX4" fmla="*/ 723207 w 5856341"/>
                <a:gd name="connsiteY4" fmla="*/ 0 h 12191695"/>
                <a:gd name="connsiteX5" fmla="*/ 755828 w 5856341"/>
                <a:gd name="connsiteY5" fmla="*/ 0 h 12191695"/>
                <a:gd name="connsiteX6" fmla="*/ 1411868 w 5856341"/>
                <a:gd name="connsiteY6" fmla="*/ 0 h 12191695"/>
                <a:gd name="connsiteX7" fmla="*/ 1421034 w 5856341"/>
                <a:gd name="connsiteY7" fmla="*/ 0 h 12191695"/>
                <a:gd name="connsiteX8" fmla="*/ 1515206 w 5856341"/>
                <a:gd name="connsiteY8" fmla="*/ 0 h 12191695"/>
                <a:gd name="connsiteX9" fmla="*/ 2636151 w 5856341"/>
                <a:gd name="connsiteY9" fmla="*/ 0 h 12191695"/>
                <a:gd name="connsiteX10" fmla="*/ 4637890 w 5856341"/>
                <a:gd name="connsiteY10" fmla="*/ 0 h 12191695"/>
                <a:gd name="connsiteX11" fmla="*/ 4654499 w 5856341"/>
                <a:gd name="connsiteY11" fmla="*/ 26661 h 12191695"/>
                <a:gd name="connsiteX12" fmla="*/ 5856341 w 5856341"/>
                <a:gd name="connsiteY12" fmla="*/ 6438338 h 12191695"/>
                <a:gd name="connsiteX13" fmla="*/ 4449211 w 5856341"/>
                <a:gd name="connsiteY13" fmla="*/ 11332719 h 12191695"/>
                <a:gd name="connsiteX14" fmla="*/ 4061349 w 5856341"/>
                <a:gd name="connsiteY14" fmla="*/ 12054097 h 12191695"/>
                <a:gd name="connsiteX15" fmla="*/ 3977450 w 5856341"/>
                <a:gd name="connsiteY15" fmla="*/ 12191695 h 12191695"/>
                <a:gd name="connsiteX16" fmla="*/ 2636151 w 5856341"/>
                <a:gd name="connsiteY16" fmla="*/ 12191695 h 12191695"/>
                <a:gd name="connsiteX17" fmla="*/ 1421034 w 5856341"/>
                <a:gd name="connsiteY17" fmla="*/ 12191695 h 12191695"/>
                <a:gd name="connsiteX18" fmla="*/ 1411868 w 5856341"/>
                <a:gd name="connsiteY18" fmla="*/ 12191695 h 12191695"/>
                <a:gd name="connsiteX19" fmla="*/ 1283685 w 5856341"/>
                <a:gd name="connsiteY19" fmla="*/ 12191695 h 12191695"/>
                <a:gd name="connsiteX20" fmla="*/ 755828 w 5856341"/>
                <a:gd name="connsiteY20" fmla="*/ 12191695 h 12191695"/>
                <a:gd name="connsiteX21" fmla="*/ 723207 w 5856341"/>
                <a:gd name="connsiteY21" fmla="*/ 12191695 h 12191695"/>
                <a:gd name="connsiteX22" fmla="*/ 505121 w 5856341"/>
                <a:gd name="connsiteY22" fmla="*/ 12191695 h 12191695"/>
                <a:gd name="connsiteX23" fmla="*/ 243849 w 5856341"/>
                <a:gd name="connsiteY23" fmla="*/ 12191695 h 12191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856341" h="12191695">
                  <a:moveTo>
                    <a:pt x="0" y="12191695"/>
                  </a:moveTo>
                  <a:lnTo>
                    <a:pt x="0" y="0"/>
                  </a:lnTo>
                  <a:lnTo>
                    <a:pt x="243849" y="0"/>
                  </a:lnTo>
                  <a:lnTo>
                    <a:pt x="505121" y="0"/>
                  </a:lnTo>
                  <a:lnTo>
                    <a:pt x="723207" y="0"/>
                  </a:lnTo>
                  <a:lnTo>
                    <a:pt x="755828" y="0"/>
                  </a:lnTo>
                  <a:lnTo>
                    <a:pt x="1411868" y="0"/>
                  </a:lnTo>
                  <a:lnTo>
                    <a:pt x="1421034" y="0"/>
                  </a:lnTo>
                  <a:lnTo>
                    <a:pt x="1515206" y="0"/>
                  </a:lnTo>
                  <a:lnTo>
                    <a:pt x="2636151" y="0"/>
                  </a:lnTo>
                  <a:lnTo>
                    <a:pt x="4637890" y="0"/>
                  </a:lnTo>
                  <a:lnTo>
                    <a:pt x="4654499" y="26661"/>
                  </a:lnTo>
                  <a:cubicBezTo>
                    <a:pt x="5425621" y="1341551"/>
                    <a:pt x="5856341" y="3721137"/>
                    <a:pt x="5856341" y="6438338"/>
                  </a:cubicBezTo>
                  <a:cubicBezTo>
                    <a:pt x="5856341" y="8833790"/>
                    <a:pt x="5159120" y="9960353"/>
                    <a:pt x="4449211" y="11332719"/>
                  </a:cubicBezTo>
                  <a:cubicBezTo>
                    <a:pt x="4319934" y="11582638"/>
                    <a:pt x="4191839" y="11827452"/>
                    <a:pt x="4061349" y="12054097"/>
                  </a:cubicBezTo>
                  <a:lnTo>
                    <a:pt x="3977450" y="12191695"/>
                  </a:lnTo>
                  <a:lnTo>
                    <a:pt x="2636151" y="12191695"/>
                  </a:lnTo>
                  <a:lnTo>
                    <a:pt x="1421034" y="12191695"/>
                  </a:lnTo>
                  <a:lnTo>
                    <a:pt x="1411868" y="12191695"/>
                  </a:lnTo>
                  <a:lnTo>
                    <a:pt x="1283685" y="12191695"/>
                  </a:lnTo>
                  <a:lnTo>
                    <a:pt x="755828" y="12191695"/>
                  </a:lnTo>
                  <a:lnTo>
                    <a:pt x="723207" y="12191695"/>
                  </a:lnTo>
                  <a:lnTo>
                    <a:pt x="505121" y="12191695"/>
                  </a:lnTo>
                  <a:lnTo>
                    <a:pt x="243849" y="12191695"/>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DCD46807-BF17-4E5D-90A8-A062604C00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146277" y="-874927"/>
              <a:ext cx="1899138" cy="12191695"/>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13" name="Freeform: Shape 12">
              <a:extLst>
                <a:ext uri="{FF2B5EF4-FFF2-40B4-BE49-F238E27FC236}">
                  <a16:creationId xmlns:a16="http://schemas.microsoft.com/office/drawing/2014/main" id="{823926DB-76C8-474A-B5FB-F43C59E33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143758" y="-1037574"/>
              <a:ext cx="1904176" cy="12191695"/>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14" name="Freeform: Shape 13">
              <a:extLst>
                <a:ext uri="{FF2B5EF4-FFF2-40B4-BE49-F238E27FC236}">
                  <a16:creationId xmlns:a16="http://schemas.microsoft.com/office/drawing/2014/main" id="{3C1F5347-E00A-4E12-AC11-18E0B1AF2D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247015" y="-1314429"/>
              <a:ext cx="1697663" cy="12191695"/>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sp>
        <p:nvSpPr>
          <p:cNvPr id="2" name="Titel 1">
            <a:extLst>
              <a:ext uri="{FF2B5EF4-FFF2-40B4-BE49-F238E27FC236}">
                <a16:creationId xmlns:a16="http://schemas.microsoft.com/office/drawing/2014/main" id="{9BB5F29F-6F77-74A2-3CD0-C1427204D580}"/>
              </a:ext>
            </a:extLst>
          </p:cNvPr>
          <p:cNvSpPr>
            <a:spLocks noGrp="1"/>
          </p:cNvSpPr>
          <p:nvPr>
            <p:ph type="title"/>
          </p:nvPr>
        </p:nvSpPr>
        <p:spPr>
          <a:xfrm>
            <a:off x="1920875" y="442913"/>
            <a:ext cx="6857365" cy="1344612"/>
          </a:xfrm>
        </p:spPr>
        <p:txBody>
          <a:bodyPr anchor="b">
            <a:normAutofit/>
          </a:bodyPr>
          <a:lstStyle/>
          <a:p>
            <a:r>
              <a:rPr lang="de-DE">
                <a:ea typeface="Meiryo"/>
              </a:rPr>
              <a:t>Ziele</a:t>
            </a:r>
            <a:endParaRPr lang="de-DE"/>
          </a:p>
        </p:txBody>
      </p:sp>
      <p:sp>
        <p:nvSpPr>
          <p:cNvPr id="3" name="Inhaltsplatzhalter 2">
            <a:extLst>
              <a:ext uri="{FF2B5EF4-FFF2-40B4-BE49-F238E27FC236}">
                <a16:creationId xmlns:a16="http://schemas.microsoft.com/office/drawing/2014/main" id="{2A3B62DC-1B5A-A2EF-4F7F-A2B88A3A50DF}"/>
              </a:ext>
            </a:extLst>
          </p:cNvPr>
          <p:cNvSpPr>
            <a:spLocks noGrp="1"/>
          </p:cNvSpPr>
          <p:nvPr>
            <p:ph idx="1"/>
          </p:nvPr>
        </p:nvSpPr>
        <p:spPr>
          <a:xfrm>
            <a:off x="1920875" y="2107096"/>
            <a:ext cx="8391967" cy="2846567"/>
          </a:xfrm>
        </p:spPr>
        <p:txBody>
          <a:bodyPr vert="horz" lIns="109728" tIns="109728" rIns="109728" bIns="91440" rtlCol="0" anchor="t">
            <a:normAutofit fontScale="92500" lnSpcReduction="10000"/>
          </a:bodyPr>
          <a:lstStyle/>
          <a:p>
            <a:pPr marL="342900" indent="-342900">
              <a:lnSpc>
                <a:spcPct val="130000"/>
              </a:lnSpc>
              <a:buAutoNum type="arabicPeriod"/>
            </a:pPr>
            <a:r>
              <a:rPr lang="de-DE" sz="1500">
                <a:ea typeface="Meiryo"/>
              </a:rPr>
              <a:t>Realistischer Einblick in die Medieninformatik </a:t>
            </a:r>
            <a:endParaRPr lang="de-DE" sz="1500"/>
          </a:p>
          <a:p>
            <a:pPr marL="342900" indent="-342900">
              <a:lnSpc>
                <a:spcPct val="130000"/>
              </a:lnSpc>
              <a:buAutoNum type="arabicPeriod"/>
            </a:pPr>
            <a:r>
              <a:rPr lang="de-DE" sz="1500">
                <a:ea typeface="Meiryo"/>
              </a:rPr>
              <a:t>Informatik, Technik und Kreativität kombinieren</a:t>
            </a:r>
          </a:p>
          <a:p>
            <a:pPr marL="342900" indent="-342900">
              <a:lnSpc>
                <a:spcPct val="130000"/>
              </a:lnSpc>
              <a:buAutoNum type="arabicPeriod"/>
            </a:pPr>
            <a:r>
              <a:rPr lang="de-DE" sz="1500">
                <a:ea typeface="Meiryo"/>
              </a:rPr>
              <a:t>Den eigenen individuellen Ideen einen Ausdruck geben</a:t>
            </a:r>
          </a:p>
          <a:p>
            <a:pPr marL="342900" indent="-342900">
              <a:lnSpc>
                <a:spcPct val="130000"/>
              </a:lnSpc>
              <a:buAutoNum type="arabicPeriod"/>
            </a:pPr>
            <a:r>
              <a:rPr lang="de-DE" sz="1500">
                <a:ea typeface="Meiryo"/>
              </a:rPr>
              <a:t>Durch den kreativen Aspekt Spaß und </a:t>
            </a:r>
            <a:r>
              <a:rPr lang="de-DE" sz="1500" err="1">
                <a:ea typeface="Meiryo"/>
              </a:rPr>
              <a:t>Eigeninitative</a:t>
            </a:r>
            <a:r>
              <a:rPr lang="de-DE" sz="1500">
                <a:ea typeface="Meiryo"/>
              </a:rPr>
              <a:t> fördern</a:t>
            </a:r>
          </a:p>
          <a:p>
            <a:pPr marL="342900" indent="-342900">
              <a:lnSpc>
                <a:spcPct val="130000"/>
              </a:lnSpc>
              <a:buAutoNum type="arabicPeriod"/>
            </a:pPr>
            <a:r>
              <a:rPr lang="de-DE" sz="1500">
                <a:ea typeface="Meiryo"/>
              </a:rPr>
              <a:t>Themen vermitteln und Ressourcen zeigen die auch nach dem Workshop alleine erforscht, genutzt und umgesetzt werden können</a:t>
            </a:r>
          </a:p>
          <a:p>
            <a:pPr marL="342900" indent="-342900">
              <a:lnSpc>
                <a:spcPct val="130000"/>
              </a:lnSpc>
              <a:buAutoNum type="arabicPeriod"/>
            </a:pPr>
            <a:r>
              <a:rPr lang="de-DE" sz="1500">
                <a:ea typeface="Meiryo"/>
              </a:rPr>
              <a:t>Einen Blick hinter die Kulissen des Webs zu bieten um so Verständnis für die Dinge aufzubauen mit denen täglich interagiert wird</a:t>
            </a:r>
          </a:p>
          <a:p>
            <a:pPr marL="342900" indent="-342900">
              <a:lnSpc>
                <a:spcPct val="130000"/>
              </a:lnSpc>
              <a:buAutoNum type="arabicPeriod"/>
            </a:pPr>
            <a:endParaRPr lang="de-DE" sz="1500">
              <a:ea typeface="Meiryo"/>
            </a:endParaRPr>
          </a:p>
        </p:txBody>
      </p:sp>
    </p:spTree>
    <p:extLst>
      <p:ext uri="{BB962C8B-B14F-4D97-AF65-F5344CB8AC3E}">
        <p14:creationId xmlns:p14="http://schemas.microsoft.com/office/powerpoint/2010/main" val="11897114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9B0F7D69-D93C-4C38-A23D-76E000D691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6422" cy="6858000"/>
          </a:xfrm>
          <a:custGeom>
            <a:avLst/>
            <a:gdLst/>
            <a:ahLst/>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Freeform: Shape 10">
            <a:extLst>
              <a:ext uri="{FF2B5EF4-FFF2-40B4-BE49-F238E27FC236}">
                <a16:creationId xmlns:a16="http://schemas.microsoft.com/office/drawing/2014/main" id="{8CD419D4-EA9D-42D9-BF62-B07F0B7B67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5409" y="0"/>
            <a:ext cx="2529723" cy="6858000"/>
          </a:xfrm>
          <a:custGeom>
            <a:avLst/>
            <a:gdLst/>
            <a:ahLst/>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13" name="Freeform: Shape 12">
            <a:extLst>
              <a:ext uri="{FF2B5EF4-FFF2-40B4-BE49-F238E27FC236}">
                <a16:creationId xmlns:a16="http://schemas.microsoft.com/office/drawing/2014/main" id="{1C6FEC9B-9608-4181-A9E5-A1B80E7202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5402" y="0"/>
            <a:ext cx="2536434" cy="6858000"/>
          </a:xfrm>
          <a:custGeom>
            <a:avLst/>
            <a:gdLst/>
            <a:ahLst/>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15" name="Freeform: Shape 14">
            <a:extLst>
              <a:ext uri="{FF2B5EF4-FFF2-40B4-BE49-F238E27FC236}">
                <a16:creationId xmlns:a16="http://schemas.microsoft.com/office/drawing/2014/main" id="{AB1564ED-F26F-451D-97D6-A6EC3E83FD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4161" y="0"/>
            <a:ext cx="2261351" cy="6858000"/>
          </a:xfrm>
          <a:custGeom>
            <a:avLst/>
            <a:gdLst/>
            <a:ahLst/>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17" name="Freeform: Shape 16">
            <a:extLst>
              <a:ext uri="{FF2B5EF4-FFF2-40B4-BE49-F238E27FC236}">
                <a16:creationId xmlns:a16="http://schemas.microsoft.com/office/drawing/2014/main" id="{0CA184B6-3482-4F43-87F0-BC765DCFD8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userDrawn="1">
            <p:extLst>
              <p:ext uri="{386F3935-93C4-4BCD-93E2-E3B085C9AB24}">
                <p16:designElem xmlns:p16="http://schemas.microsoft.com/office/powerpoint/2015/main" val="1"/>
              </p:ext>
            </p:extLst>
          </p:nvPr>
        </p:nvSpPr>
        <p:spPr>
          <a:xfrm>
            <a:off x="0" y="0"/>
            <a:ext cx="3496422" cy="6858000"/>
          </a:xfrm>
          <a:custGeom>
            <a:avLst/>
            <a:gdLst/>
            <a:ahLst/>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Shape 18">
            <a:extLst>
              <a:ext uri="{FF2B5EF4-FFF2-40B4-BE49-F238E27FC236}">
                <a16:creationId xmlns:a16="http://schemas.microsoft.com/office/drawing/2014/main" id="{6C869923-8380-4244-9548-802C330638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userDrawn="1">
            <p:extLst>
              <p:ext uri="{386F3935-93C4-4BCD-93E2-E3B085C9AB24}">
                <p16:designElem xmlns:p16="http://schemas.microsoft.com/office/powerpoint/2015/main" val="1"/>
              </p:ext>
            </p:extLst>
          </p:nvPr>
        </p:nvSpPr>
        <p:spPr>
          <a:xfrm>
            <a:off x="1375409" y="0"/>
            <a:ext cx="2529723" cy="6858000"/>
          </a:xfrm>
          <a:custGeom>
            <a:avLst/>
            <a:gdLst/>
            <a:ahLst/>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21" name="Freeform: Shape 20">
            <a:extLst>
              <a:ext uri="{FF2B5EF4-FFF2-40B4-BE49-F238E27FC236}">
                <a16:creationId xmlns:a16="http://schemas.microsoft.com/office/drawing/2014/main" id="{C06255F2-BC67-4DDE-B34E-AC4BA21838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userDrawn="1">
            <p:extLst>
              <p:ext uri="{386F3935-93C4-4BCD-93E2-E3B085C9AB24}">
                <p16:designElem xmlns:p16="http://schemas.microsoft.com/office/powerpoint/2015/main" val="1"/>
              </p:ext>
            </p:extLst>
          </p:nvPr>
        </p:nvSpPr>
        <p:spPr>
          <a:xfrm>
            <a:off x="1155402" y="0"/>
            <a:ext cx="2536434" cy="6858000"/>
          </a:xfrm>
          <a:custGeom>
            <a:avLst/>
            <a:gdLst/>
            <a:ahLst/>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23" name="Freeform: Shape 22">
            <a:extLst>
              <a:ext uri="{FF2B5EF4-FFF2-40B4-BE49-F238E27FC236}">
                <a16:creationId xmlns:a16="http://schemas.microsoft.com/office/drawing/2014/main" id="{55169443-FCCD-4C0A-8C69-18CD3FA096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userDrawn="1">
            <p:extLst>
              <p:ext uri="{386F3935-93C4-4BCD-93E2-E3B085C9AB24}">
                <p16:designElem xmlns:p16="http://schemas.microsoft.com/office/powerpoint/2015/main" val="1"/>
              </p:ext>
            </p:extLst>
          </p:nvPr>
        </p:nvSpPr>
        <p:spPr>
          <a:xfrm>
            <a:off x="924161" y="0"/>
            <a:ext cx="2261351" cy="6858000"/>
          </a:xfrm>
          <a:custGeom>
            <a:avLst/>
            <a:gdLst/>
            <a:ahLst/>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useBgFill="1">
        <p:nvSpPr>
          <p:cNvPr id="25" name="Rectangle 24">
            <a:extLst>
              <a:ext uri="{FF2B5EF4-FFF2-40B4-BE49-F238E27FC236}">
                <a16:creationId xmlns:a16="http://schemas.microsoft.com/office/drawing/2014/main" id="{0DBF1ABE-8590-450D-BB49-BDDCCF3EE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27" name="Freeform: Shape 26">
            <a:extLst>
              <a:ext uri="{FF2B5EF4-FFF2-40B4-BE49-F238E27FC236}">
                <a16:creationId xmlns:a16="http://schemas.microsoft.com/office/drawing/2014/main" id="{DCD36D47-40B7-494B-B249-3CBA333DE2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475746" cy="6858000"/>
          </a:xfrm>
          <a:custGeom>
            <a:avLst/>
            <a:gdLst>
              <a:gd name="connsiteX0" fmla="*/ 0 w 7475746"/>
              <a:gd name="connsiteY0" fmla="*/ 0 h 6858000"/>
              <a:gd name="connsiteX1" fmla="*/ 5859459 w 7475746"/>
              <a:gd name="connsiteY1" fmla="*/ 0 h 6858000"/>
              <a:gd name="connsiteX2" fmla="*/ 5874848 w 7475746"/>
              <a:gd name="connsiteY2" fmla="*/ 10445 h 6858000"/>
              <a:gd name="connsiteX3" fmla="*/ 7475746 w 7475746"/>
              <a:gd name="connsiteY3" fmla="*/ 3621913 h 6858000"/>
              <a:gd name="connsiteX4" fmla="*/ 5601397 w 7475746"/>
              <a:gd name="connsiteY4" fmla="*/ 6378742 h 6858000"/>
              <a:gd name="connsiteX5" fmla="*/ 5084748 w 7475746"/>
              <a:gd name="connsiteY5" fmla="*/ 6785068 h 6858000"/>
              <a:gd name="connsiteX6" fmla="*/ 4979585 w 7475746"/>
              <a:gd name="connsiteY6" fmla="*/ 6858000 h 6858000"/>
              <a:gd name="connsiteX7" fmla="*/ 0 w 7475746"/>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75746" h="6858000">
                <a:moveTo>
                  <a:pt x="0" y="0"/>
                </a:moveTo>
                <a:lnTo>
                  <a:pt x="5859459" y="0"/>
                </a:lnTo>
                <a:lnTo>
                  <a:pt x="5874848" y="10445"/>
                </a:lnTo>
                <a:cubicBezTo>
                  <a:pt x="6902010" y="751075"/>
                  <a:pt x="7475746" y="2091411"/>
                  <a:pt x="7475746" y="3621913"/>
                </a:cubicBezTo>
                <a:cubicBezTo>
                  <a:pt x="7475746" y="4971185"/>
                  <a:pt x="6547021" y="5605738"/>
                  <a:pt x="5601397" y="6378742"/>
                </a:cubicBezTo>
                <a:cubicBezTo>
                  <a:pt x="5429193" y="6519512"/>
                  <a:pt x="5258566" y="6657407"/>
                  <a:pt x="5084748" y="6785068"/>
                </a:cubicBezTo>
                <a:lnTo>
                  <a:pt x="4979585"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29" name="Freeform: Shape 28">
            <a:extLst>
              <a:ext uri="{FF2B5EF4-FFF2-40B4-BE49-F238E27FC236}">
                <a16:creationId xmlns:a16="http://schemas.microsoft.com/office/drawing/2014/main" id="{03AD0D1C-F8BA-4CD1-BC4D-BE1823F3EB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7283242" cy="6858000"/>
          </a:xfrm>
          <a:custGeom>
            <a:avLst/>
            <a:gdLst>
              <a:gd name="connsiteX0" fmla="*/ 0 w 7163694"/>
              <a:gd name="connsiteY0" fmla="*/ 0 h 6858000"/>
              <a:gd name="connsiteX1" fmla="*/ 5525402 w 7163694"/>
              <a:gd name="connsiteY1" fmla="*/ 0 h 6858000"/>
              <a:gd name="connsiteX2" fmla="*/ 5541001 w 7163694"/>
              <a:gd name="connsiteY2" fmla="*/ 10445 h 6858000"/>
              <a:gd name="connsiteX3" fmla="*/ 7163694 w 7163694"/>
              <a:gd name="connsiteY3" fmla="*/ 3621913 h 6858000"/>
              <a:gd name="connsiteX4" fmla="*/ 5263827 w 7163694"/>
              <a:gd name="connsiteY4" fmla="*/ 6378742 h 6858000"/>
              <a:gd name="connsiteX5" fmla="*/ 4740144 w 7163694"/>
              <a:gd name="connsiteY5" fmla="*/ 6785068 h 6858000"/>
              <a:gd name="connsiteX6" fmla="*/ 4633550 w 7163694"/>
              <a:gd name="connsiteY6" fmla="*/ 6858000 h 6858000"/>
              <a:gd name="connsiteX7" fmla="*/ 0 w 7163694"/>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163694" h="6858000">
                <a:moveTo>
                  <a:pt x="0" y="0"/>
                </a:moveTo>
                <a:lnTo>
                  <a:pt x="5525402" y="0"/>
                </a:lnTo>
                <a:lnTo>
                  <a:pt x="5541001" y="10445"/>
                </a:lnTo>
                <a:cubicBezTo>
                  <a:pt x="6582147" y="751075"/>
                  <a:pt x="7163694" y="2091411"/>
                  <a:pt x="7163694" y="3621913"/>
                </a:cubicBezTo>
                <a:cubicBezTo>
                  <a:pt x="7163694" y="4971185"/>
                  <a:pt x="6222325" y="5605738"/>
                  <a:pt x="5263827" y="6378742"/>
                </a:cubicBezTo>
                <a:cubicBezTo>
                  <a:pt x="5089279" y="6519512"/>
                  <a:pt x="4916329" y="6657407"/>
                  <a:pt x="4740144" y="6785068"/>
                </a:cubicBezTo>
                <a:lnTo>
                  <a:pt x="4633550" y="6858000"/>
                </a:ln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31" name="Freeform: Shape 30">
            <a:extLst>
              <a:ext uri="{FF2B5EF4-FFF2-40B4-BE49-F238E27FC236}">
                <a16:creationId xmlns:a16="http://schemas.microsoft.com/office/drawing/2014/main" id="{FBA7E51E-7B6A-4A79-8F84-47C845C7A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98368"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2" name="Titel 1">
            <a:extLst>
              <a:ext uri="{FF2B5EF4-FFF2-40B4-BE49-F238E27FC236}">
                <a16:creationId xmlns:a16="http://schemas.microsoft.com/office/drawing/2014/main" id="{ECB8870F-49B6-333B-B362-BCBC3CDC0E42}"/>
              </a:ext>
            </a:extLst>
          </p:cNvPr>
          <p:cNvSpPr>
            <a:spLocks noGrp="1"/>
          </p:cNvSpPr>
          <p:nvPr>
            <p:ph type="title"/>
          </p:nvPr>
        </p:nvSpPr>
        <p:spPr>
          <a:xfrm>
            <a:off x="1180531" y="1346268"/>
            <a:ext cx="5274860" cy="3066706"/>
          </a:xfrm>
        </p:spPr>
        <p:txBody>
          <a:bodyPr vert="horz" lIns="109728" tIns="109728" rIns="109728" bIns="91440" rtlCol="0" anchor="b">
            <a:normAutofit/>
          </a:bodyPr>
          <a:lstStyle/>
          <a:p>
            <a:pPr>
              <a:lnSpc>
                <a:spcPct val="120000"/>
              </a:lnSpc>
            </a:pPr>
            <a:r>
              <a:rPr lang="en-US" sz="6000">
                <a:solidFill>
                  <a:schemeClr val="tx1">
                    <a:lumMod val="85000"/>
                    <a:lumOff val="15000"/>
                  </a:schemeClr>
                </a:solidFill>
              </a:rPr>
              <a:t>Workshop </a:t>
            </a:r>
            <a:r>
              <a:rPr lang="en-US" sz="6000" err="1">
                <a:solidFill>
                  <a:schemeClr val="tx1">
                    <a:lumMod val="85000"/>
                    <a:lumOff val="15000"/>
                  </a:schemeClr>
                </a:solidFill>
              </a:rPr>
              <a:t>Inhalte</a:t>
            </a:r>
            <a:endParaRPr lang="en-US" sz="6000" err="1">
              <a:solidFill>
                <a:schemeClr val="tx1">
                  <a:lumMod val="85000"/>
                  <a:lumOff val="15000"/>
                </a:schemeClr>
              </a:solidFill>
              <a:ea typeface="Meiryo"/>
            </a:endParaRPr>
          </a:p>
        </p:txBody>
      </p:sp>
    </p:spTree>
    <p:extLst>
      <p:ext uri="{BB962C8B-B14F-4D97-AF65-F5344CB8AC3E}">
        <p14:creationId xmlns:p14="http://schemas.microsoft.com/office/powerpoint/2010/main" val="13280865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3CF40F4-D8D8-182C-8C15-560280FABBB2}"/>
              </a:ext>
            </a:extLst>
          </p:cNvPr>
          <p:cNvSpPr>
            <a:spLocks noGrp="1"/>
          </p:cNvSpPr>
          <p:nvPr>
            <p:ph type="title"/>
          </p:nvPr>
        </p:nvSpPr>
        <p:spPr/>
        <p:txBody>
          <a:bodyPr/>
          <a:lstStyle/>
          <a:p>
            <a:r>
              <a:rPr lang="de-DE">
                <a:ea typeface="Meiryo"/>
              </a:rPr>
              <a:t>Beispiel Ergebnis</a:t>
            </a:r>
            <a:endParaRPr lang="de-DE"/>
          </a:p>
        </p:txBody>
      </p:sp>
      <p:sp>
        <p:nvSpPr>
          <p:cNvPr id="3" name="Inhaltsplatzhalter 2">
            <a:extLst>
              <a:ext uri="{FF2B5EF4-FFF2-40B4-BE49-F238E27FC236}">
                <a16:creationId xmlns:a16="http://schemas.microsoft.com/office/drawing/2014/main" id="{5340E9A3-5EA9-D352-F778-78524E3410AC}"/>
              </a:ext>
            </a:extLst>
          </p:cNvPr>
          <p:cNvSpPr>
            <a:spLocks noGrp="1"/>
          </p:cNvSpPr>
          <p:nvPr>
            <p:ph idx="1"/>
          </p:nvPr>
        </p:nvSpPr>
        <p:spPr/>
        <p:txBody>
          <a:bodyPr/>
          <a:lstStyle/>
          <a:p>
            <a:endParaRPr lang="de-DE"/>
          </a:p>
        </p:txBody>
      </p:sp>
      <p:pic>
        <p:nvPicPr>
          <p:cNvPr id="4" name="My Website - Google Chrome 2024-10-29 12-30-00">
            <a:hlinkClick r:id="" action="ppaction://media"/>
            <a:extLst>
              <a:ext uri="{FF2B5EF4-FFF2-40B4-BE49-F238E27FC236}">
                <a16:creationId xmlns:a16="http://schemas.microsoft.com/office/drawing/2014/main" id="{60733BCC-4864-4A20-7629-7AE41B99CC45}"/>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219200" y="749300"/>
            <a:ext cx="9753600" cy="5359400"/>
          </a:xfrm>
          <a:prstGeom prst="rect">
            <a:avLst/>
          </a:prstGeom>
        </p:spPr>
      </p:pic>
    </p:spTree>
    <p:extLst>
      <p:ext uri="{BB962C8B-B14F-4D97-AF65-F5344CB8AC3E}">
        <p14:creationId xmlns:p14="http://schemas.microsoft.com/office/powerpoint/2010/main" val="42628003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593B4D24-F4A8-4141-A20A-E0575D1996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nvGrpSpPr>
          <p:cNvPr id="32" name="Group 31">
            <a:extLst>
              <a:ext uri="{FF2B5EF4-FFF2-40B4-BE49-F238E27FC236}">
                <a16:creationId xmlns:a16="http://schemas.microsoft.com/office/drawing/2014/main" id="{6CCEEF8A-4A3A-4B35-AA57-D804767F5AD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0"/>
            <a:ext cx="12191696" cy="6170490"/>
            <a:chOff x="-2" y="0"/>
            <a:chExt cx="12191696" cy="6170490"/>
          </a:xfrm>
        </p:grpSpPr>
        <p:sp>
          <p:nvSpPr>
            <p:cNvPr id="33" name="Freeform: Shape 32">
              <a:extLst>
                <a:ext uri="{FF2B5EF4-FFF2-40B4-BE49-F238E27FC236}">
                  <a16:creationId xmlns:a16="http://schemas.microsoft.com/office/drawing/2014/main" id="{55A741C2-AB82-4BF5-9324-5D0B56A3D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3167675" y="-3167677"/>
              <a:ext cx="5856341" cy="12191695"/>
            </a:xfrm>
            <a:custGeom>
              <a:avLst/>
              <a:gdLst>
                <a:gd name="connsiteX0" fmla="*/ 0 w 5856341"/>
                <a:gd name="connsiteY0" fmla="*/ 12191695 h 12191695"/>
                <a:gd name="connsiteX1" fmla="*/ 0 w 5856341"/>
                <a:gd name="connsiteY1" fmla="*/ 0 h 12191695"/>
                <a:gd name="connsiteX2" fmla="*/ 243849 w 5856341"/>
                <a:gd name="connsiteY2" fmla="*/ 0 h 12191695"/>
                <a:gd name="connsiteX3" fmla="*/ 505121 w 5856341"/>
                <a:gd name="connsiteY3" fmla="*/ 0 h 12191695"/>
                <a:gd name="connsiteX4" fmla="*/ 723207 w 5856341"/>
                <a:gd name="connsiteY4" fmla="*/ 0 h 12191695"/>
                <a:gd name="connsiteX5" fmla="*/ 755828 w 5856341"/>
                <a:gd name="connsiteY5" fmla="*/ 0 h 12191695"/>
                <a:gd name="connsiteX6" fmla="*/ 1411868 w 5856341"/>
                <a:gd name="connsiteY6" fmla="*/ 0 h 12191695"/>
                <a:gd name="connsiteX7" fmla="*/ 1421034 w 5856341"/>
                <a:gd name="connsiteY7" fmla="*/ 0 h 12191695"/>
                <a:gd name="connsiteX8" fmla="*/ 1515206 w 5856341"/>
                <a:gd name="connsiteY8" fmla="*/ 0 h 12191695"/>
                <a:gd name="connsiteX9" fmla="*/ 2636151 w 5856341"/>
                <a:gd name="connsiteY9" fmla="*/ 0 h 12191695"/>
                <a:gd name="connsiteX10" fmla="*/ 4637890 w 5856341"/>
                <a:gd name="connsiteY10" fmla="*/ 0 h 12191695"/>
                <a:gd name="connsiteX11" fmla="*/ 4654499 w 5856341"/>
                <a:gd name="connsiteY11" fmla="*/ 26661 h 12191695"/>
                <a:gd name="connsiteX12" fmla="*/ 5856341 w 5856341"/>
                <a:gd name="connsiteY12" fmla="*/ 6438338 h 12191695"/>
                <a:gd name="connsiteX13" fmla="*/ 4449211 w 5856341"/>
                <a:gd name="connsiteY13" fmla="*/ 11332719 h 12191695"/>
                <a:gd name="connsiteX14" fmla="*/ 4061349 w 5856341"/>
                <a:gd name="connsiteY14" fmla="*/ 12054097 h 12191695"/>
                <a:gd name="connsiteX15" fmla="*/ 3977450 w 5856341"/>
                <a:gd name="connsiteY15" fmla="*/ 12191695 h 12191695"/>
                <a:gd name="connsiteX16" fmla="*/ 2636151 w 5856341"/>
                <a:gd name="connsiteY16" fmla="*/ 12191695 h 12191695"/>
                <a:gd name="connsiteX17" fmla="*/ 1421034 w 5856341"/>
                <a:gd name="connsiteY17" fmla="*/ 12191695 h 12191695"/>
                <a:gd name="connsiteX18" fmla="*/ 1411868 w 5856341"/>
                <a:gd name="connsiteY18" fmla="*/ 12191695 h 12191695"/>
                <a:gd name="connsiteX19" fmla="*/ 1283685 w 5856341"/>
                <a:gd name="connsiteY19" fmla="*/ 12191695 h 12191695"/>
                <a:gd name="connsiteX20" fmla="*/ 755828 w 5856341"/>
                <a:gd name="connsiteY20" fmla="*/ 12191695 h 12191695"/>
                <a:gd name="connsiteX21" fmla="*/ 723207 w 5856341"/>
                <a:gd name="connsiteY21" fmla="*/ 12191695 h 12191695"/>
                <a:gd name="connsiteX22" fmla="*/ 505121 w 5856341"/>
                <a:gd name="connsiteY22" fmla="*/ 12191695 h 12191695"/>
                <a:gd name="connsiteX23" fmla="*/ 243849 w 5856341"/>
                <a:gd name="connsiteY23" fmla="*/ 12191695 h 12191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856341" h="12191695">
                  <a:moveTo>
                    <a:pt x="0" y="12191695"/>
                  </a:moveTo>
                  <a:lnTo>
                    <a:pt x="0" y="0"/>
                  </a:lnTo>
                  <a:lnTo>
                    <a:pt x="243849" y="0"/>
                  </a:lnTo>
                  <a:lnTo>
                    <a:pt x="505121" y="0"/>
                  </a:lnTo>
                  <a:lnTo>
                    <a:pt x="723207" y="0"/>
                  </a:lnTo>
                  <a:lnTo>
                    <a:pt x="755828" y="0"/>
                  </a:lnTo>
                  <a:lnTo>
                    <a:pt x="1411868" y="0"/>
                  </a:lnTo>
                  <a:lnTo>
                    <a:pt x="1421034" y="0"/>
                  </a:lnTo>
                  <a:lnTo>
                    <a:pt x="1515206" y="0"/>
                  </a:lnTo>
                  <a:lnTo>
                    <a:pt x="2636151" y="0"/>
                  </a:lnTo>
                  <a:lnTo>
                    <a:pt x="4637890" y="0"/>
                  </a:lnTo>
                  <a:lnTo>
                    <a:pt x="4654499" y="26661"/>
                  </a:lnTo>
                  <a:cubicBezTo>
                    <a:pt x="5425621" y="1341551"/>
                    <a:pt x="5856341" y="3721137"/>
                    <a:pt x="5856341" y="6438338"/>
                  </a:cubicBezTo>
                  <a:cubicBezTo>
                    <a:pt x="5856341" y="8833790"/>
                    <a:pt x="5159120" y="9960353"/>
                    <a:pt x="4449211" y="11332719"/>
                  </a:cubicBezTo>
                  <a:cubicBezTo>
                    <a:pt x="4319934" y="11582638"/>
                    <a:pt x="4191839" y="11827452"/>
                    <a:pt x="4061349" y="12054097"/>
                  </a:cubicBezTo>
                  <a:lnTo>
                    <a:pt x="3977450" y="12191695"/>
                  </a:lnTo>
                  <a:lnTo>
                    <a:pt x="2636151" y="12191695"/>
                  </a:lnTo>
                  <a:lnTo>
                    <a:pt x="1421034" y="12191695"/>
                  </a:lnTo>
                  <a:lnTo>
                    <a:pt x="1411868" y="12191695"/>
                  </a:lnTo>
                  <a:lnTo>
                    <a:pt x="1283685" y="12191695"/>
                  </a:lnTo>
                  <a:lnTo>
                    <a:pt x="755828" y="12191695"/>
                  </a:lnTo>
                  <a:lnTo>
                    <a:pt x="723207" y="12191695"/>
                  </a:lnTo>
                  <a:lnTo>
                    <a:pt x="505121" y="12191695"/>
                  </a:lnTo>
                  <a:lnTo>
                    <a:pt x="243849" y="12191695"/>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4" name="Freeform: Shape 33">
              <a:extLst>
                <a:ext uri="{FF2B5EF4-FFF2-40B4-BE49-F238E27FC236}">
                  <a16:creationId xmlns:a16="http://schemas.microsoft.com/office/drawing/2014/main" id="{DCD46807-BF17-4E5D-90A8-A062604C00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146277" y="-874927"/>
              <a:ext cx="1899138" cy="12191695"/>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35" name="Freeform: Shape 34">
              <a:extLst>
                <a:ext uri="{FF2B5EF4-FFF2-40B4-BE49-F238E27FC236}">
                  <a16:creationId xmlns:a16="http://schemas.microsoft.com/office/drawing/2014/main" id="{823926DB-76C8-474A-B5FB-F43C59E33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143758" y="-1037574"/>
              <a:ext cx="1904176" cy="12191695"/>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36" name="Freeform: Shape 35">
              <a:extLst>
                <a:ext uri="{FF2B5EF4-FFF2-40B4-BE49-F238E27FC236}">
                  <a16:creationId xmlns:a16="http://schemas.microsoft.com/office/drawing/2014/main" id="{3C1F5347-E00A-4E12-AC11-18E0B1AF2D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247015" y="-1314429"/>
              <a:ext cx="1697663" cy="12191695"/>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sp>
        <p:nvSpPr>
          <p:cNvPr id="2" name="Titel 1">
            <a:extLst>
              <a:ext uri="{FF2B5EF4-FFF2-40B4-BE49-F238E27FC236}">
                <a16:creationId xmlns:a16="http://schemas.microsoft.com/office/drawing/2014/main" id="{0CDF675E-DC82-02AA-52D2-4EE170FB41B0}"/>
              </a:ext>
            </a:extLst>
          </p:cNvPr>
          <p:cNvSpPr>
            <a:spLocks noGrp="1"/>
          </p:cNvSpPr>
          <p:nvPr>
            <p:ph type="title"/>
          </p:nvPr>
        </p:nvSpPr>
        <p:spPr>
          <a:xfrm>
            <a:off x="1920875" y="442913"/>
            <a:ext cx="6857365" cy="1344612"/>
          </a:xfrm>
        </p:spPr>
        <p:txBody>
          <a:bodyPr anchor="b">
            <a:normAutofit/>
          </a:bodyPr>
          <a:lstStyle/>
          <a:p>
            <a:r>
              <a:rPr lang="de-DE">
                <a:ea typeface="Meiryo"/>
                <a:cs typeface="Arial"/>
              </a:rPr>
              <a:t>Brainstorming</a:t>
            </a:r>
          </a:p>
        </p:txBody>
      </p:sp>
      <p:sp>
        <p:nvSpPr>
          <p:cNvPr id="3" name="Inhaltsplatzhalter 2">
            <a:extLst>
              <a:ext uri="{FF2B5EF4-FFF2-40B4-BE49-F238E27FC236}">
                <a16:creationId xmlns:a16="http://schemas.microsoft.com/office/drawing/2014/main" id="{F046C158-ED51-A0A7-B670-A910FD631A24}"/>
              </a:ext>
            </a:extLst>
          </p:cNvPr>
          <p:cNvSpPr>
            <a:spLocks noGrp="1"/>
          </p:cNvSpPr>
          <p:nvPr>
            <p:ph idx="1"/>
          </p:nvPr>
        </p:nvSpPr>
        <p:spPr>
          <a:xfrm>
            <a:off x="1920875" y="2107096"/>
            <a:ext cx="8391967" cy="2389367"/>
          </a:xfrm>
        </p:spPr>
        <p:txBody>
          <a:bodyPr vert="horz" lIns="109728" tIns="109728" rIns="109728" bIns="91440" rtlCol="0" anchor="t">
            <a:noAutofit/>
          </a:bodyPr>
          <a:lstStyle/>
          <a:p>
            <a:pPr marL="285750" indent="-285750">
              <a:lnSpc>
                <a:spcPct val="130000"/>
              </a:lnSpc>
              <a:buFont typeface="Arial" panose="020B0503020204020204" pitchFamily="34" charset="0"/>
              <a:buChar char="•"/>
            </a:pPr>
            <a:r>
              <a:rPr lang="de-DE" sz="1400" dirty="0">
                <a:ea typeface="Meiryo"/>
              </a:rPr>
              <a:t>Es werden einige Beispiel Websites gezeigt, wie 3D Inhalte dargestellt werden können, auf dieser Grundlage gibt es ein Brainstorming indem erarbeitet werden soll welche Inhalte auf der eigenen Website gezeigt werden sollen.</a:t>
            </a:r>
          </a:p>
          <a:p>
            <a:pPr marL="285750" indent="-285750">
              <a:lnSpc>
                <a:spcPct val="130000"/>
              </a:lnSpc>
              <a:buFont typeface="Arial" panose="020B0503020204020204" pitchFamily="34" charset="0"/>
              <a:buChar char="•"/>
            </a:pPr>
            <a:r>
              <a:rPr lang="de-DE" sz="1400" dirty="0">
                <a:ea typeface="Meiryo"/>
              </a:rPr>
              <a:t>Neben den eigenen gescannten 3D Modellen werden auch andere Ressourcen vorgestellt um die Website zu gestalten</a:t>
            </a:r>
          </a:p>
          <a:p>
            <a:pPr marL="285750" indent="-285750">
              <a:lnSpc>
                <a:spcPct val="130000"/>
              </a:lnSpc>
              <a:buFont typeface="Arial" panose="020B0503020204020204" pitchFamily="34" charset="0"/>
              <a:buChar char="•"/>
            </a:pPr>
            <a:endParaRPr lang="de-DE" sz="1100">
              <a:ea typeface="Meiryo"/>
            </a:endParaRPr>
          </a:p>
          <a:p>
            <a:pPr marL="285750" indent="-285750">
              <a:lnSpc>
                <a:spcPct val="130000"/>
              </a:lnSpc>
              <a:buFont typeface="Arial" panose="020B0503020204020204" pitchFamily="34" charset="0"/>
              <a:buChar char="•"/>
            </a:pPr>
            <a:endParaRPr lang="de-DE" sz="1100">
              <a:ea typeface="Meiryo"/>
            </a:endParaRPr>
          </a:p>
        </p:txBody>
      </p:sp>
    </p:spTree>
    <p:extLst>
      <p:ext uri="{BB962C8B-B14F-4D97-AF65-F5344CB8AC3E}">
        <p14:creationId xmlns:p14="http://schemas.microsoft.com/office/powerpoint/2010/main" val="17483883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68" name="Freeform: Shape 67">
            <a:extLst>
              <a:ext uri="{FF2B5EF4-FFF2-40B4-BE49-F238E27FC236}">
                <a16:creationId xmlns:a16="http://schemas.microsoft.com/office/drawing/2014/main" id="{9B0F7D69-D93C-4C38-A23D-76E000D691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6422" cy="6858000"/>
          </a:xfrm>
          <a:custGeom>
            <a:avLst/>
            <a:gdLst/>
            <a:ahLst/>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0" name="Freeform: Shape 69">
            <a:extLst>
              <a:ext uri="{FF2B5EF4-FFF2-40B4-BE49-F238E27FC236}">
                <a16:creationId xmlns:a16="http://schemas.microsoft.com/office/drawing/2014/main" id="{8CD419D4-EA9D-42D9-BF62-B07F0B7B67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5409" y="0"/>
            <a:ext cx="2529723" cy="6858000"/>
          </a:xfrm>
          <a:custGeom>
            <a:avLst/>
            <a:gdLst/>
            <a:ahLst/>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72" name="Freeform: Shape 71">
            <a:extLst>
              <a:ext uri="{FF2B5EF4-FFF2-40B4-BE49-F238E27FC236}">
                <a16:creationId xmlns:a16="http://schemas.microsoft.com/office/drawing/2014/main" id="{1C6FEC9B-9608-4181-A9E5-A1B80E7202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5402" y="0"/>
            <a:ext cx="2536434" cy="6858000"/>
          </a:xfrm>
          <a:custGeom>
            <a:avLst/>
            <a:gdLst/>
            <a:ahLst/>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74" name="Freeform: Shape 73">
            <a:extLst>
              <a:ext uri="{FF2B5EF4-FFF2-40B4-BE49-F238E27FC236}">
                <a16:creationId xmlns:a16="http://schemas.microsoft.com/office/drawing/2014/main" id="{AB1564ED-F26F-451D-97D6-A6EC3E83FD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4161" y="0"/>
            <a:ext cx="2261351" cy="6858000"/>
          </a:xfrm>
          <a:custGeom>
            <a:avLst/>
            <a:gdLst/>
            <a:ahLst/>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76" name="Freeform: Shape 75">
            <a:extLst>
              <a:ext uri="{FF2B5EF4-FFF2-40B4-BE49-F238E27FC236}">
                <a16:creationId xmlns:a16="http://schemas.microsoft.com/office/drawing/2014/main" id="{0CA184B6-3482-4F43-87F0-BC765DCFD8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userDrawn="1">
            <p:extLst>
              <p:ext uri="{386F3935-93C4-4BCD-93E2-E3B085C9AB24}">
                <p16:designElem xmlns:p16="http://schemas.microsoft.com/office/powerpoint/2015/main" val="1"/>
              </p:ext>
            </p:extLst>
          </p:nvPr>
        </p:nvSpPr>
        <p:spPr>
          <a:xfrm>
            <a:off x="0" y="0"/>
            <a:ext cx="3496422" cy="6858000"/>
          </a:xfrm>
          <a:custGeom>
            <a:avLst/>
            <a:gdLst/>
            <a:ahLst/>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8" name="Freeform: Shape 77">
            <a:extLst>
              <a:ext uri="{FF2B5EF4-FFF2-40B4-BE49-F238E27FC236}">
                <a16:creationId xmlns:a16="http://schemas.microsoft.com/office/drawing/2014/main" id="{6C869923-8380-4244-9548-802C330638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userDrawn="1">
            <p:extLst>
              <p:ext uri="{386F3935-93C4-4BCD-93E2-E3B085C9AB24}">
                <p16:designElem xmlns:p16="http://schemas.microsoft.com/office/powerpoint/2015/main" val="1"/>
              </p:ext>
            </p:extLst>
          </p:nvPr>
        </p:nvSpPr>
        <p:spPr>
          <a:xfrm>
            <a:off x="1375409" y="0"/>
            <a:ext cx="2529723" cy="6858000"/>
          </a:xfrm>
          <a:custGeom>
            <a:avLst/>
            <a:gdLst/>
            <a:ahLst/>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80" name="Freeform: Shape 79">
            <a:extLst>
              <a:ext uri="{FF2B5EF4-FFF2-40B4-BE49-F238E27FC236}">
                <a16:creationId xmlns:a16="http://schemas.microsoft.com/office/drawing/2014/main" id="{C06255F2-BC67-4DDE-B34E-AC4BA21838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userDrawn="1">
            <p:extLst>
              <p:ext uri="{386F3935-93C4-4BCD-93E2-E3B085C9AB24}">
                <p16:designElem xmlns:p16="http://schemas.microsoft.com/office/powerpoint/2015/main" val="1"/>
              </p:ext>
            </p:extLst>
          </p:nvPr>
        </p:nvSpPr>
        <p:spPr>
          <a:xfrm>
            <a:off x="1155402" y="0"/>
            <a:ext cx="2536434" cy="6858000"/>
          </a:xfrm>
          <a:custGeom>
            <a:avLst/>
            <a:gdLst/>
            <a:ahLst/>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82" name="Freeform: Shape 81">
            <a:extLst>
              <a:ext uri="{FF2B5EF4-FFF2-40B4-BE49-F238E27FC236}">
                <a16:creationId xmlns:a16="http://schemas.microsoft.com/office/drawing/2014/main" id="{55169443-FCCD-4C0A-8C69-18CD3FA096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userDrawn="1">
            <p:extLst>
              <p:ext uri="{386F3935-93C4-4BCD-93E2-E3B085C9AB24}">
                <p16:designElem xmlns:p16="http://schemas.microsoft.com/office/powerpoint/2015/main" val="1"/>
              </p:ext>
            </p:extLst>
          </p:nvPr>
        </p:nvSpPr>
        <p:spPr>
          <a:xfrm>
            <a:off x="924161" y="0"/>
            <a:ext cx="2261351" cy="6858000"/>
          </a:xfrm>
          <a:custGeom>
            <a:avLst/>
            <a:gdLst/>
            <a:ahLst/>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useBgFill="1">
        <p:nvSpPr>
          <p:cNvPr id="84" name="Rectangle 83">
            <a:extLst>
              <a:ext uri="{FF2B5EF4-FFF2-40B4-BE49-F238E27FC236}">
                <a16:creationId xmlns:a16="http://schemas.microsoft.com/office/drawing/2014/main" id="{AC8EEB0F-BA72-49AC-956F-331B60FDE7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pic>
        <p:nvPicPr>
          <p:cNvPr id="2" name="Grafik 1" descr="Ein Bild, das Screenshot, Text, Baum, Multimedia-Software enthält.&#10;&#10;Beschreibung automatisch generiert.">
            <a:extLst>
              <a:ext uri="{FF2B5EF4-FFF2-40B4-BE49-F238E27FC236}">
                <a16:creationId xmlns:a16="http://schemas.microsoft.com/office/drawing/2014/main" id="{C751CBD9-FFD0-4ADB-11B9-63915046E03E}"/>
              </a:ext>
            </a:extLst>
          </p:cNvPr>
          <p:cNvPicPr>
            <a:picLocks noChangeAspect="1"/>
          </p:cNvPicPr>
          <p:nvPr/>
        </p:nvPicPr>
        <p:blipFill>
          <a:blip r:embed="rId3"/>
          <a:srcRect l="12579" r="2109" b="1"/>
          <a:stretch/>
        </p:blipFill>
        <p:spPr>
          <a:xfrm>
            <a:off x="20" y="10"/>
            <a:ext cx="12188932" cy="6857990"/>
          </a:xfrm>
          <a:prstGeom prst="rect">
            <a:avLst/>
          </a:prstGeom>
        </p:spPr>
      </p:pic>
      <p:sp>
        <p:nvSpPr>
          <p:cNvPr id="86" name="Freeform: Shape 85">
            <a:extLst>
              <a:ext uri="{FF2B5EF4-FFF2-40B4-BE49-F238E27FC236}">
                <a16:creationId xmlns:a16="http://schemas.microsoft.com/office/drawing/2014/main" id="{F2621C38-FE94-4B56-ABB1-36B5A4B6AA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830222" y="1469365"/>
            <a:ext cx="3864334" cy="4678625"/>
          </a:xfrm>
          <a:custGeom>
            <a:avLst/>
            <a:gdLst>
              <a:gd name="connsiteX0" fmla="*/ 1448892 w 2805016"/>
              <a:gd name="connsiteY0" fmla="*/ 1295 h 3049345"/>
              <a:gd name="connsiteX1" fmla="*/ 1762036 w 2805016"/>
              <a:gd name="connsiteY1" fmla="*/ 37054 h 3049345"/>
              <a:gd name="connsiteX2" fmla="*/ 2172496 w 2805016"/>
              <a:gd name="connsiteY2" fmla="*/ 276646 h 3049345"/>
              <a:gd name="connsiteX3" fmla="*/ 2494528 w 2805016"/>
              <a:gd name="connsiteY3" fmla="*/ 816190 h 3049345"/>
              <a:gd name="connsiteX4" fmla="*/ 2553622 w 2805016"/>
              <a:gd name="connsiteY4" fmla="*/ 932591 h 3049345"/>
              <a:gd name="connsiteX5" fmla="*/ 2789833 w 2805016"/>
              <a:gd name="connsiteY5" fmla="*/ 1841650 h 3049345"/>
              <a:gd name="connsiteX6" fmla="*/ 1939259 w 2805016"/>
              <a:gd name="connsiteY6" fmla="*/ 2818274 h 3049345"/>
              <a:gd name="connsiteX7" fmla="*/ 1752834 w 2805016"/>
              <a:gd name="connsiteY7" fmla="*/ 2904144 h 3049345"/>
              <a:gd name="connsiteX8" fmla="*/ 1191447 w 2805016"/>
              <a:gd name="connsiteY8" fmla="*/ 3038170 h 3049345"/>
              <a:gd name="connsiteX9" fmla="*/ 661126 w 2805016"/>
              <a:gd name="connsiteY9" fmla="*/ 2791872 h 3049345"/>
              <a:gd name="connsiteX10" fmla="*/ 256115 w 2805016"/>
              <a:gd name="connsiteY10" fmla="*/ 2313690 h 3049345"/>
              <a:gd name="connsiteX11" fmla="*/ 30620 w 2805016"/>
              <a:gd name="connsiteY11" fmla="*/ 1690804 h 3049345"/>
              <a:gd name="connsiteX12" fmla="*/ 29591 w 2805016"/>
              <a:gd name="connsiteY12" fmla="*/ 1037726 h 3049345"/>
              <a:gd name="connsiteX13" fmla="*/ 244525 w 2805016"/>
              <a:gd name="connsiteY13" fmla="*/ 519197 h 3049345"/>
              <a:gd name="connsiteX14" fmla="*/ 622356 w 2805016"/>
              <a:gd name="connsiteY14" fmla="*/ 183048 h 3049345"/>
              <a:gd name="connsiteX15" fmla="*/ 1448892 w 2805016"/>
              <a:gd name="connsiteY15" fmla="*/ 1295 h 3049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805016" h="3049345">
                <a:moveTo>
                  <a:pt x="1448892" y="1295"/>
                </a:moveTo>
                <a:cubicBezTo>
                  <a:pt x="1551302" y="5038"/>
                  <a:pt x="1656071" y="16908"/>
                  <a:pt x="1762036" y="37054"/>
                </a:cubicBezTo>
                <a:cubicBezTo>
                  <a:pt x="1931145" y="69206"/>
                  <a:pt x="2057720" y="143119"/>
                  <a:pt x="2172496" y="276646"/>
                </a:cubicBezTo>
                <a:cubicBezTo>
                  <a:pt x="2292557" y="416316"/>
                  <a:pt x="2390672" y="610536"/>
                  <a:pt x="2494528" y="816190"/>
                </a:cubicBezTo>
                <a:cubicBezTo>
                  <a:pt x="2513659" y="854126"/>
                  <a:pt x="2533480" y="893328"/>
                  <a:pt x="2553622" y="932591"/>
                </a:cubicBezTo>
                <a:cubicBezTo>
                  <a:pt x="2733870" y="1284027"/>
                  <a:pt x="2847724" y="1537159"/>
                  <a:pt x="2789833" y="1841650"/>
                </a:cubicBezTo>
                <a:cubicBezTo>
                  <a:pt x="2701624" y="2305599"/>
                  <a:pt x="2447254" y="2597690"/>
                  <a:pt x="1939259" y="2818274"/>
                </a:cubicBezTo>
                <a:cubicBezTo>
                  <a:pt x="1872770" y="2847138"/>
                  <a:pt x="1811781" y="2876114"/>
                  <a:pt x="1752834" y="2904144"/>
                </a:cubicBezTo>
                <a:cubicBezTo>
                  <a:pt x="1508432" y="3020297"/>
                  <a:pt x="1382512" y="3074496"/>
                  <a:pt x="1191447" y="3038170"/>
                </a:cubicBezTo>
                <a:cubicBezTo>
                  <a:pt x="1001732" y="3002100"/>
                  <a:pt x="823313" y="2919199"/>
                  <a:pt x="661126" y="2791872"/>
                </a:cubicBezTo>
                <a:cubicBezTo>
                  <a:pt x="502474" y="2667286"/>
                  <a:pt x="366163" y="2506376"/>
                  <a:pt x="256115" y="2313690"/>
                </a:cubicBezTo>
                <a:cubicBezTo>
                  <a:pt x="147904" y="2124290"/>
                  <a:pt x="69906" y="1908939"/>
                  <a:pt x="30620" y="1690804"/>
                </a:cubicBezTo>
                <a:cubicBezTo>
                  <a:pt x="-9871" y="1466769"/>
                  <a:pt x="-10191" y="1246967"/>
                  <a:pt x="29591" y="1037726"/>
                </a:cubicBezTo>
                <a:cubicBezTo>
                  <a:pt x="67109" y="840400"/>
                  <a:pt x="139452" y="665977"/>
                  <a:pt x="244525" y="519197"/>
                </a:cubicBezTo>
                <a:cubicBezTo>
                  <a:pt x="343054" y="381648"/>
                  <a:pt x="470192" y="268558"/>
                  <a:pt x="622356" y="183048"/>
                </a:cubicBezTo>
                <a:cubicBezTo>
                  <a:pt x="855671" y="51991"/>
                  <a:pt x="1141662" y="-9932"/>
                  <a:pt x="1448892" y="1295"/>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88" name="Freeform: Shape 87">
            <a:extLst>
              <a:ext uri="{FF2B5EF4-FFF2-40B4-BE49-F238E27FC236}">
                <a16:creationId xmlns:a16="http://schemas.microsoft.com/office/drawing/2014/main" id="{3C0AF70D-52CB-46E1-BF84-B75905683D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937512" y="1610141"/>
            <a:ext cx="3681452" cy="4389122"/>
          </a:xfrm>
          <a:custGeom>
            <a:avLst/>
            <a:gdLst>
              <a:gd name="connsiteX0" fmla="*/ 1177679 w 2567901"/>
              <a:gd name="connsiteY0" fmla="*/ 1063 h 2687367"/>
              <a:gd name="connsiteX1" fmla="*/ 1603094 w 2567901"/>
              <a:gd name="connsiteY1" fmla="*/ 35223 h 2687367"/>
              <a:gd name="connsiteX2" fmla="*/ 1980105 w 2567901"/>
              <a:gd name="connsiteY2" fmla="*/ 249099 h 2687367"/>
              <a:gd name="connsiteX3" fmla="*/ 2278200 w 2567901"/>
              <a:gd name="connsiteY3" fmla="*/ 726784 h 2687367"/>
              <a:gd name="connsiteX4" fmla="*/ 2333016 w 2567901"/>
              <a:gd name="connsiteY4" fmla="*/ 829771 h 2687367"/>
              <a:gd name="connsiteX5" fmla="*/ 2555036 w 2567901"/>
              <a:gd name="connsiteY5" fmla="*/ 1632596 h 2687367"/>
              <a:gd name="connsiteX6" fmla="*/ 1783436 w 2567901"/>
              <a:gd name="connsiteY6" fmla="*/ 2487849 h 2687367"/>
              <a:gd name="connsiteX7" fmla="*/ 1613480 w 2567901"/>
              <a:gd name="connsiteY7" fmla="*/ 2562316 h 2687367"/>
              <a:gd name="connsiteX8" fmla="*/ 1100869 w 2567901"/>
              <a:gd name="connsiteY8" fmla="*/ 2676769 h 2687367"/>
              <a:gd name="connsiteX9" fmla="*/ 614178 w 2567901"/>
              <a:gd name="connsiteY9" fmla="*/ 2456196 h 2687367"/>
              <a:gd name="connsiteX10" fmla="*/ 240586 w 2567901"/>
              <a:gd name="connsiteY10" fmla="*/ 2032054 h 2687367"/>
              <a:gd name="connsiteX11" fmla="*/ 30245 w 2567901"/>
              <a:gd name="connsiteY11" fmla="*/ 1481541 h 2687367"/>
              <a:gd name="connsiteX12" fmla="*/ 25021 w 2567901"/>
              <a:gd name="connsiteY12" fmla="*/ 905889 h 2687367"/>
              <a:gd name="connsiteX13" fmla="*/ 218217 w 2567901"/>
              <a:gd name="connsiteY13" fmla="*/ 450248 h 2687367"/>
              <a:gd name="connsiteX14" fmla="*/ 561607 w 2567901"/>
              <a:gd name="connsiteY14" fmla="*/ 156432 h 2687367"/>
              <a:gd name="connsiteX15" fmla="*/ 1177679 w 2567901"/>
              <a:gd name="connsiteY15" fmla="*/ 1063 h 268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567901" h="2687367">
                <a:moveTo>
                  <a:pt x="1177679" y="1063"/>
                </a:moveTo>
                <a:cubicBezTo>
                  <a:pt x="1314507" y="-3704"/>
                  <a:pt x="1457510" y="7543"/>
                  <a:pt x="1603094" y="35223"/>
                </a:cubicBezTo>
                <a:cubicBezTo>
                  <a:pt x="1757985" y="64671"/>
                  <a:pt x="1874247" y="130651"/>
                  <a:pt x="1980105" y="249099"/>
                </a:cubicBezTo>
                <a:cubicBezTo>
                  <a:pt x="2090840" y="372996"/>
                  <a:pt x="2181857" y="544832"/>
                  <a:pt x="2278200" y="726784"/>
                </a:cubicBezTo>
                <a:cubicBezTo>
                  <a:pt x="2295948" y="760348"/>
                  <a:pt x="2314335" y="795032"/>
                  <a:pt x="2333016" y="829771"/>
                </a:cubicBezTo>
                <a:cubicBezTo>
                  <a:pt x="2500190" y="1140721"/>
                  <a:pt x="2605991" y="1364587"/>
                  <a:pt x="2555036" y="1632596"/>
                </a:cubicBezTo>
                <a:cubicBezTo>
                  <a:pt x="2477395" y="2040959"/>
                  <a:pt x="2246644" y="2296751"/>
                  <a:pt x="1783436" y="2487849"/>
                </a:cubicBezTo>
                <a:cubicBezTo>
                  <a:pt x="1722809" y="2512855"/>
                  <a:pt x="1667214" y="2537996"/>
                  <a:pt x="1613480" y="2562316"/>
                </a:cubicBezTo>
                <a:cubicBezTo>
                  <a:pt x="1390692" y="2663095"/>
                  <a:pt x="1275870" y="2710042"/>
                  <a:pt x="1100869" y="2676769"/>
                </a:cubicBezTo>
                <a:cubicBezTo>
                  <a:pt x="927103" y="2643732"/>
                  <a:pt x="763363" y="2569490"/>
                  <a:pt x="614178" y="2456196"/>
                </a:cubicBezTo>
                <a:cubicBezTo>
                  <a:pt x="468245" y="2345340"/>
                  <a:pt x="342509" y="2202615"/>
                  <a:pt x="240586" y="2032054"/>
                </a:cubicBezTo>
                <a:cubicBezTo>
                  <a:pt x="140365" y="1864400"/>
                  <a:pt x="67610" y="1674071"/>
                  <a:pt x="30245" y="1481541"/>
                </a:cubicBezTo>
                <a:cubicBezTo>
                  <a:pt x="-8261" y="1283803"/>
                  <a:pt x="-9994" y="1090060"/>
                  <a:pt x="25021" y="905889"/>
                </a:cubicBezTo>
                <a:cubicBezTo>
                  <a:pt x="58043" y="732204"/>
                  <a:pt x="123071" y="578936"/>
                  <a:pt x="218217" y="450248"/>
                </a:cubicBezTo>
                <a:cubicBezTo>
                  <a:pt x="307436" y="329654"/>
                  <a:pt x="422987" y="230806"/>
                  <a:pt x="561607" y="156432"/>
                </a:cubicBezTo>
                <a:cubicBezTo>
                  <a:pt x="738731" y="61442"/>
                  <a:pt x="949631" y="9010"/>
                  <a:pt x="1177679" y="1063"/>
                </a:cubicBezTo>
                <a:close/>
              </a:path>
            </a:pathLst>
          </a:custGeom>
          <a:solidFill>
            <a:schemeClr val="tx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90" name="Freeform: Shape 89">
            <a:extLst>
              <a:ext uri="{FF2B5EF4-FFF2-40B4-BE49-F238E27FC236}">
                <a16:creationId xmlns:a16="http://schemas.microsoft.com/office/drawing/2014/main" id="{9EE0B2B1-B908-4F09-B881-BA114A73DF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152398" y="1729211"/>
            <a:ext cx="3260032" cy="4143027"/>
          </a:xfrm>
          <a:custGeom>
            <a:avLst/>
            <a:gdLst>
              <a:gd name="connsiteX0" fmla="*/ 1151661 w 2246489"/>
              <a:gd name="connsiteY0" fmla="*/ 1443 h 2351005"/>
              <a:gd name="connsiteX1" fmla="*/ 1402443 w 2246489"/>
              <a:gd name="connsiteY1" fmla="*/ 30814 h 2351005"/>
              <a:gd name="connsiteX2" fmla="*/ 1732265 w 2246489"/>
              <a:gd name="connsiteY2" fmla="*/ 217920 h 2351005"/>
              <a:gd name="connsiteX3" fmla="*/ 1993051 w 2246489"/>
              <a:gd name="connsiteY3" fmla="*/ 635816 h 2351005"/>
              <a:gd name="connsiteX4" fmla="*/ 2041004 w 2246489"/>
              <a:gd name="connsiteY4" fmla="*/ 725913 h 2351005"/>
              <a:gd name="connsiteX5" fmla="*/ 2235234 w 2246489"/>
              <a:gd name="connsiteY5" fmla="*/ 1428254 h 2351005"/>
              <a:gd name="connsiteX6" fmla="*/ 1560212 w 2246489"/>
              <a:gd name="connsiteY6" fmla="*/ 2176460 h 2351005"/>
              <a:gd name="connsiteX7" fmla="*/ 1411529 w 2246489"/>
              <a:gd name="connsiteY7" fmla="*/ 2241605 h 2351005"/>
              <a:gd name="connsiteX8" fmla="*/ 963078 w 2246489"/>
              <a:gd name="connsiteY8" fmla="*/ 2341734 h 2351005"/>
              <a:gd name="connsiteX9" fmla="*/ 537304 w 2246489"/>
              <a:gd name="connsiteY9" fmla="*/ 2148767 h 2351005"/>
              <a:gd name="connsiteX10" fmla="*/ 210472 w 2246489"/>
              <a:gd name="connsiteY10" fmla="*/ 1777713 h 2351005"/>
              <a:gd name="connsiteX11" fmla="*/ 26459 w 2246489"/>
              <a:gd name="connsiteY11" fmla="*/ 1296106 h 2351005"/>
              <a:gd name="connsiteX12" fmla="*/ 21889 w 2246489"/>
              <a:gd name="connsiteY12" fmla="*/ 792504 h 2351005"/>
              <a:gd name="connsiteX13" fmla="*/ 190903 w 2246489"/>
              <a:gd name="connsiteY13" fmla="*/ 393892 h 2351005"/>
              <a:gd name="connsiteX14" fmla="*/ 491313 w 2246489"/>
              <a:gd name="connsiteY14" fmla="*/ 136852 h 2351005"/>
              <a:gd name="connsiteX15" fmla="*/ 1151661 w 2246489"/>
              <a:gd name="connsiteY15" fmla="*/ 1443 h 2351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246489" h="2351005">
                <a:moveTo>
                  <a:pt x="1151661" y="1443"/>
                </a:moveTo>
                <a:cubicBezTo>
                  <a:pt x="1233631" y="4917"/>
                  <a:pt x="1317535" y="14671"/>
                  <a:pt x="1402443" y="30814"/>
                </a:cubicBezTo>
                <a:cubicBezTo>
                  <a:pt x="1537948" y="56577"/>
                  <a:pt x="1639656" y="114298"/>
                  <a:pt x="1732265" y="217920"/>
                </a:cubicBezTo>
                <a:cubicBezTo>
                  <a:pt x="1829139" y="326311"/>
                  <a:pt x="1908765" y="476638"/>
                  <a:pt x="1993051" y="635816"/>
                </a:cubicBezTo>
                <a:cubicBezTo>
                  <a:pt x="2008576" y="665180"/>
                  <a:pt x="2024662" y="695523"/>
                  <a:pt x="2041004" y="725913"/>
                </a:cubicBezTo>
                <a:cubicBezTo>
                  <a:pt x="2187254" y="997942"/>
                  <a:pt x="2279812" y="1193790"/>
                  <a:pt x="2235234" y="1428254"/>
                </a:cubicBezTo>
                <a:cubicBezTo>
                  <a:pt x="2167312" y="1785504"/>
                  <a:pt x="1965442" y="2009279"/>
                  <a:pt x="1560212" y="2176460"/>
                </a:cubicBezTo>
                <a:cubicBezTo>
                  <a:pt x="1507174" y="2198335"/>
                  <a:pt x="1458538" y="2220330"/>
                  <a:pt x="1411529" y="2241605"/>
                </a:cubicBezTo>
                <a:cubicBezTo>
                  <a:pt x="1216626" y="2329770"/>
                  <a:pt x="1116176" y="2370842"/>
                  <a:pt x="963078" y="2341734"/>
                </a:cubicBezTo>
                <a:cubicBezTo>
                  <a:pt x="811062" y="2312832"/>
                  <a:pt x="667816" y="2247882"/>
                  <a:pt x="537304" y="2148767"/>
                </a:cubicBezTo>
                <a:cubicBezTo>
                  <a:pt x="409636" y="2051788"/>
                  <a:pt x="299638" y="1926926"/>
                  <a:pt x="210472" y="1777713"/>
                </a:cubicBezTo>
                <a:cubicBezTo>
                  <a:pt x="122796" y="1631044"/>
                  <a:pt x="59147" y="1464537"/>
                  <a:pt x="26459" y="1296106"/>
                </a:cubicBezTo>
                <a:cubicBezTo>
                  <a:pt x="-7227" y="1123116"/>
                  <a:pt x="-8744" y="953623"/>
                  <a:pt x="21889" y="792504"/>
                </a:cubicBezTo>
                <a:cubicBezTo>
                  <a:pt x="50778" y="640558"/>
                  <a:pt x="107667" y="506474"/>
                  <a:pt x="190903" y="393892"/>
                </a:cubicBezTo>
                <a:cubicBezTo>
                  <a:pt x="268956" y="288393"/>
                  <a:pt x="370042" y="201917"/>
                  <a:pt x="491313" y="136852"/>
                </a:cubicBezTo>
                <a:cubicBezTo>
                  <a:pt x="677259" y="37131"/>
                  <a:pt x="905753" y="-8977"/>
                  <a:pt x="1151661" y="1443"/>
                </a:cubicBezTo>
                <a:close/>
              </a:path>
            </a:pathLst>
          </a:cu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extfeld 2">
            <a:extLst>
              <a:ext uri="{FF2B5EF4-FFF2-40B4-BE49-F238E27FC236}">
                <a16:creationId xmlns:a16="http://schemas.microsoft.com/office/drawing/2014/main" id="{52619068-B6ED-BEC4-E7B3-3235291CD226}"/>
              </a:ext>
            </a:extLst>
          </p:cNvPr>
          <p:cNvSpPr txBox="1"/>
          <p:nvPr/>
        </p:nvSpPr>
        <p:spPr>
          <a:xfrm>
            <a:off x="6960263" y="3658448"/>
            <a:ext cx="3719544" cy="956008"/>
          </a:xfrm>
          <a:prstGeom prst="rect">
            <a:avLst/>
          </a:prstGeom>
        </p:spPr>
        <p:txBody>
          <a:bodyPr rot="0" spcFirstLastPara="0" vertOverflow="overflow" horzOverflow="overflow" vert="horz" lIns="109728" tIns="109728" rIns="109728" bIns="91440" numCol="1" spcCol="0" rtlCol="0" fromWordArt="0" anchor="b" anchorCtr="0" forceAA="0" compatLnSpc="1">
            <a:prstTxWarp prst="textNoShape">
              <a:avLst/>
            </a:prstTxWarp>
            <a:normAutofit/>
          </a:bodyPr>
          <a:lstStyle/>
          <a:p>
            <a:pPr algn="ctr">
              <a:lnSpc>
                <a:spcPct val="120000"/>
              </a:lnSpc>
              <a:spcBef>
                <a:spcPct val="0"/>
              </a:spcBef>
              <a:spcAft>
                <a:spcPts val="600"/>
              </a:spcAft>
            </a:pPr>
            <a:r>
              <a:rPr lang="en-US" sz="4000" b="1" spc="150">
                <a:solidFill>
                  <a:schemeClr val="bg1"/>
                </a:solidFill>
                <a:latin typeface="+mj-lt"/>
                <a:ea typeface="+mj-ea"/>
                <a:cs typeface="+mj-cs"/>
              </a:rPr>
              <a:t>Polyhaven</a:t>
            </a:r>
          </a:p>
        </p:txBody>
      </p:sp>
    </p:spTree>
    <p:extLst>
      <p:ext uri="{BB962C8B-B14F-4D97-AF65-F5344CB8AC3E}">
        <p14:creationId xmlns:p14="http://schemas.microsoft.com/office/powerpoint/2010/main" val="9889808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68" name="Freeform: Shape 67">
            <a:extLst>
              <a:ext uri="{FF2B5EF4-FFF2-40B4-BE49-F238E27FC236}">
                <a16:creationId xmlns:a16="http://schemas.microsoft.com/office/drawing/2014/main" id="{9B0F7D69-D93C-4C38-A23D-76E000D691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6422" cy="6858000"/>
          </a:xfrm>
          <a:custGeom>
            <a:avLst/>
            <a:gdLst/>
            <a:ahLst/>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0" name="Freeform: Shape 69">
            <a:extLst>
              <a:ext uri="{FF2B5EF4-FFF2-40B4-BE49-F238E27FC236}">
                <a16:creationId xmlns:a16="http://schemas.microsoft.com/office/drawing/2014/main" id="{8CD419D4-EA9D-42D9-BF62-B07F0B7B67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5409" y="0"/>
            <a:ext cx="2529723" cy="6858000"/>
          </a:xfrm>
          <a:custGeom>
            <a:avLst/>
            <a:gdLst/>
            <a:ahLst/>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72" name="Freeform: Shape 71">
            <a:extLst>
              <a:ext uri="{FF2B5EF4-FFF2-40B4-BE49-F238E27FC236}">
                <a16:creationId xmlns:a16="http://schemas.microsoft.com/office/drawing/2014/main" id="{1C6FEC9B-9608-4181-A9E5-A1B80E7202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5402" y="0"/>
            <a:ext cx="2536434" cy="6858000"/>
          </a:xfrm>
          <a:custGeom>
            <a:avLst/>
            <a:gdLst/>
            <a:ahLst/>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74" name="Freeform: Shape 73">
            <a:extLst>
              <a:ext uri="{FF2B5EF4-FFF2-40B4-BE49-F238E27FC236}">
                <a16:creationId xmlns:a16="http://schemas.microsoft.com/office/drawing/2014/main" id="{AB1564ED-F26F-451D-97D6-A6EC3E83FD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4161" y="0"/>
            <a:ext cx="2261351" cy="6858000"/>
          </a:xfrm>
          <a:custGeom>
            <a:avLst/>
            <a:gdLst/>
            <a:ahLst/>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76" name="Freeform: Shape 75">
            <a:extLst>
              <a:ext uri="{FF2B5EF4-FFF2-40B4-BE49-F238E27FC236}">
                <a16:creationId xmlns:a16="http://schemas.microsoft.com/office/drawing/2014/main" id="{0CA184B6-3482-4F43-87F0-BC765DCFD8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userDrawn="1">
            <p:extLst>
              <p:ext uri="{386F3935-93C4-4BCD-93E2-E3B085C9AB24}">
                <p16:designElem xmlns:p16="http://schemas.microsoft.com/office/powerpoint/2015/main" val="1"/>
              </p:ext>
            </p:extLst>
          </p:nvPr>
        </p:nvSpPr>
        <p:spPr>
          <a:xfrm>
            <a:off x="0" y="0"/>
            <a:ext cx="3496422" cy="6858000"/>
          </a:xfrm>
          <a:custGeom>
            <a:avLst/>
            <a:gdLst/>
            <a:ahLst/>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8" name="Freeform: Shape 77">
            <a:extLst>
              <a:ext uri="{FF2B5EF4-FFF2-40B4-BE49-F238E27FC236}">
                <a16:creationId xmlns:a16="http://schemas.microsoft.com/office/drawing/2014/main" id="{6C869923-8380-4244-9548-802C330638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userDrawn="1">
            <p:extLst>
              <p:ext uri="{386F3935-93C4-4BCD-93E2-E3B085C9AB24}">
                <p16:designElem xmlns:p16="http://schemas.microsoft.com/office/powerpoint/2015/main" val="1"/>
              </p:ext>
            </p:extLst>
          </p:nvPr>
        </p:nvSpPr>
        <p:spPr>
          <a:xfrm>
            <a:off x="1375409" y="0"/>
            <a:ext cx="2529723" cy="6858000"/>
          </a:xfrm>
          <a:custGeom>
            <a:avLst/>
            <a:gdLst/>
            <a:ahLst/>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80" name="Freeform: Shape 79">
            <a:extLst>
              <a:ext uri="{FF2B5EF4-FFF2-40B4-BE49-F238E27FC236}">
                <a16:creationId xmlns:a16="http://schemas.microsoft.com/office/drawing/2014/main" id="{C06255F2-BC67-4DDE-B34E-AC4BA21838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userDrawn="1">
            <p:extLst>
              <p:ext uri="{386F3935-93C4-4BCD-93E2-E3B085C9AB24}">
                <p16:designElem xmlns:p16="http://schemas.microsoft.com/office/powerpoint/2015/main" val="1"/>
              </p:ext>
            </p:extLst>
          </p:nvPr>
        </p:nvSpPr>
        <p:spPr>
          <a:xfrm>
            <a:off x="1155402" y="0"/>
            <a:ext cx="2536434" cy="6858000"/>
          </a:xfrm>
          <a:custGeom>
            <a:avLst/>
            <a:gdLst/>
            <a:ahLst/>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82" name="Freeform: Shape 81">
            <a:extLst>
              <a:ext uri="{FF2B5EF4-FFF2-40B4-BE49-F238E27FC236}">
                <a16:creationId xmlns:a16="http://schemas.microsoft.com/office/drawing/2014/main" id="{55169443-FCCD-4C0A-8C69-18CD3FA096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userDrawn="1">
            <p:extLst>
              <p:ext uri="{386F3935-93C4-4BCD-93E2-E3B085C9AB24}">
                <p16:designElem xmlns:p16="http://schemas.microsoft.com/office/powerpoint/2015/main" val="1"/>
              </p:ext>
            </p:extLst>
          </p:nvPr>
        </p:nvSpPr>
        <p:spPr>
          <a:xfrm>
            <a:off x="924161" y="0"/>
            <a:ext cx="2261351" cy="6858000"/>
          </a:xfrm>
          <a:custGeom>
            <a:avLst/>
            <a:gdLst/>
            <a:ahLst/>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useBgFill="1">
        <p:nvSpPr>
          <p:cNvPr id="84" name="Rectangle 83">
            <a:extLst>
              <a:ext uri="{FF2B5EF4-FFF2-40B4-BE49-F238E27FC236}">
                <a16:creationId xmlns:a16="http://schemas.microsoft.com/office/drawing/2014/main" id="{AC8EEB0F-BA72-49AC-956F-331B60FDE7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pic>
        <p:nvPicPr>
          <p:cNvPr id="2" name="Grafik 1" descr="Ein Bild, das Screenshot, Text, Pflanze, Grafiksoftware enthält.&#10;&#10;Beschreibung automatisch generiert.">
            <a:extLst>
              <a:ext uri="{FF2B5EF4-FFF2-40B4-BE49-F238E27FC236}">
                <a16:creationId xmlns:a16="http://schemas.microsoft.com/office/drawing/2014/main" id="{C751CBD9-FFD0-4ADB-11B9-63915046E03E}"/>
              </a:ext>
            </a:extLst>
          </p:cNvPr>
          <p:cNvPicPr>
            <a:picLocks noChangeAspect="1"/>
          </p:cNvPicPr>
          <p:nvPr/>
        </p:nvPicPr>
        <p:blipFill>
          <a:blip r:embed="rId3"/>
          <a:srcRect l="7632" r="7632"/>
          <a:stretch/>
        </p:blipFill>
        <p:spPr>
          <a:xfrm>
            <a:off x="20" y="10"/>
            <a:ext cx="12188932" cy="6857990"/>
          </a:xfrm>
          <a:prstGeom prst="rect">
            <a:avLst/>
          </a:prstGeom>
        </p:spPr>
      </p:pic>
      <p:sp>
        <p:nvSpPr>
          <p:cNvPr id="86" name="Freeform: Shape 85">
            <a:extLst>
              <a:ext uri="{FF2B5EF4-FFF2-40B4-BE49-F238E27FC236}">
                <a16:creationId xmlns:a16="http://schemas.microsoft.com/office/drawing/2014/main" id="{F2621C38-FE94-4B56-ABB1-36B5A4B6AA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830222" y="1469365"/>
            <a:ext cx="3864334" cy="4678625"/>
          </a:xfrm>
          <a:custGeom>
            <a:avLst/>
            <a:gdLst>
              <a:gd name="connsiteX0" fmla="*/ 1448892 w 2805016"/>
              <a:gd name="connsiteY0" fmla="*/ 1295 h 3049345"/>
              <a:gd name="connsiteX1" fmla="*/ 1762036 w 2805016"/>
              <a:gd name="connsiteY1" fmla="*/ 37054 h 3049345"/>
              <a:gd name="connsiteX2" fmla="*/ 2172496 w 2805016"/>
              <a:gd name="connsiteY2" fmla="*/ 276646 h 3049345"/>
              <a:gd name="connsiteX3" fmla="*/ 2494528 w 2805016"/>
              <a:gd name="connsiteY3" fmla="*/ 816190 h 3049345"/>
              <a:gd name="connsiteX4" fmla="*/ 2553622 w 2805016"/>
              <a:gd name="connsiteY4" fmla="*/ 932591 h 3049345"/>
              <a:gd name="connsiteX5" fmla="*/ 2789833 w 2805016"/>
              <a:gd name="connsiteY5" fmla="*/ 1841650 h 3049345"/>
              <a:gd name="connsiteX6" fmla="*/ 1939259 w 2805016"/>
              <a:gd name="connsiteY6" fmla="*/ 2818274 h 3049345"/>
              <a:gd name="connsiteX7" fmla="*/ 1752834 w 2805016"/>
              <a:gd name="connsiteY7" fmla="*/ 2904144 h 3049345"/>
              <a:gd name="connsiteX8" fmla="*/ 1191447 w 2805016"/>
              <a:gd name="connsiteY8" fmla="*/ 3038170 h 3049345"/>
              <a:gd name="connsiteX9" fmla="*/ 661126 w 2805016"/>
              <a:gd name="connsiteY9" fmla="*/ 2791872 h 3049345"/>
              <a:gd name="connsiteX10" fmla="*/ 256115 w 2805016"/>
              <a:gd name="connsiteY10" fmla="*/ 2313690 h 3049345"/>
              <a:gd name="connsiteX11" fmla="*/ 30620 w 2805016"/>
              <a:gd name="connsiteY11" fmla="*/ 1690804 h 3049345"/>
              <a:gd name="connsiteX12" fmla="*/ 29591 w 2805016"/>
              <a:gd name="connsiteY12" fmla="*/ 1037726 h 3049345"/>
              <a:gd name="connsiteX13" fmla="*/ 244525 w 2805016"/>
              <a:gd name="connsiteY13" fmla="*/ 519197 h 3049345"/>
              <a:gd name="connsiteX14" fmla="*/ 622356 w 2805016"/>
              <a:gd name="connsiteY14" fmla="*/ 183048 h 3049345"/>
              <a:gd name="connsiteX15" fmla="*/ 1448892 w 2805016"/>
              <a:gd name="connsiteY15" fmla="*/ 1295 h 3049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805016" h="3049345">
                <a:moveTo>
                  <a:pt x="1448892" y="1295"/>
                </a:moveTo>
                <a:cubicBezTo>
                  <a:pt x="1551302" y="5038"/>
                  <a:pt x="1656071" y="16908"/>
                  <a:pt x="1762036" y="37054"/>
                </a:cubicBezTo>
                <a:cubicBezTo>
                  <a:pt x="1931145" y="69206"/>
                  <a:pt x="2057720" y="143119"/>
                  <a:pt x="2172496" y="276646"/>
                </a:cubicBezTo>
                <a:cubicBezTo>
                  <a:pt x="2292557" y="416316"/>
                  <a:pt x="2390672" y="610536"/>
                  <a:pt x="2494528" y="816190"/>
                </a:cubicBezTo>
                <a:cubicBezTo>
                  <a:pt x="2513659" y="854126"/>
                  <a:pt x="2533480" y="893328"/>
                  <a:pt x="2553622" y="932591"/>
                </a:cubicBezTo>
                <a:cubicBezTo>
                  <a:pt x="2733870" y="1284027"/>
                  <a:pt x="2847724" y="1537159"/>
                  <a:pt x="2789833" y="1841650"/>
                </a:cubicBezTo>
                <a:cubicBezTo>
                  <a:pt x="2701624" y="2305599"/>
                  <a:pt x="2447254" y="2597690"/>
                  <a:pt x="1939259" y="2818274"/>
                </a:cubicBezTo>
                <a:cubicBezTo>
                  <a:pt x="1872770" y="2847138"/>
                  <a:pt x="1811781" y="2876114"/>
                  <a:pt x="1752834" y="2904144"/>
                </a:cubicBezTo>
                <a:cubicBezTo>
                  <a:pt x="1508432" y="3020297"/>
                  <a:pt x="1382512" y="3074496"/>
                  <a:pt x="1191447" y="3038170"/>
                </a:cubicBezTo>
                <a:cubicBezTo>
                  <a:pt x="1001732" y="3002100"/>
                  <a:pt x="823313" y="2919199"/>
                  <a:pt x="661126" y="2791872"/>
                </a:cubicBezTo>
                <a:cubicBezTo>
                  <a:pt x="502474" y="2667286"/>
                  <a:pt x="366163" y="2506376"/>
                  <a:pt x="256115" y="2313690"/>
                </a:cubicBezTo>
                <a:cubicBezTo>
                  <a:pt x="147904" y="2124290"/>
                  <a:pt x="69906" y="1908939"/>
                  <a:pt x="30620" y="1690804"/>
                </a:cubicBezTo>
                <a:cubicBezTo>
                  <a:pt x="-9871" y="1466769"/>
                  <a:pt x="-10191" y="1246967"/>
                  <a:pt x="29591" y="1037726"/>
                </a:cubicBezTo>
                <a:cubicBezTo>
                  <a:pt x="67109" y="840400"/>
                  <a:pt x="139452" y="665977"/>
                  <a:pt x="244525" y="519197"/>
                </a:cubicBezTo>
                <a:cubicBezTo>
                  <a:pt x="343054" y="381648"/>
                  <a:pt x="470192" y="268558"/>
                  <a:pt x="622356" y="183048"/>
                </a:cubicBezTo>
                <a:cubicBezTo>
                  <a:pt x="855671" y="51991"/>
                  <a:pt x="1141662" y="-9932"/>
                  <a:pt x="1448892" y="1295"/>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88" name="Freeform: Shape 87">
            <a:extLst>
              <a:ext uri="{FF2B5EF4-FFF2-40B4-BE49-F238E27FC236}">
                <a16:creationId xmlns:a16="http://schemas.microsoft.com/office/drawing/2014/main" id="{3C0AF70D-52CB-46E1-BF84-B75905683D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937512" y="1610141"/>
            <a:ext cx="3681452" cy="4389122"/>
          </a:xfrm>
          <a:custGeom>
            <a:avLst/>
            <a:gdLst>
              <a:gd name="connsiteX0" fmla="*/ 1177679 w 2567901"/>
              <a:gd name="connsiteY0" fmla="*/ 1063 h 2687367"/>
              <a:gd name="connsiteX1" fmla="*/ 1603094 w 2567901"/>
              <a:gd name="connsiteY1" fmla="*/ 35223 h 2687367"/>
              <a:gd name="connsiteX2" fmla="*/ 1980105 w 2567901"/>
              <a:gd name="connsiteY2" fmla="*/ 249099 h 2687367"/>
              <a:gd name="connsiteX3" fmla="*/ 2278200 w 2567901"/>
              <a:gd name="connsiteY3" fmla="*/ 726784 h 2687367"/>
              <a:gd name="connsiteX4" fmla="*/ 2333016 w 2567901"/>
              <a:gd name="connsiteY4" fmla="*/ 829771 h 2687367"/>
              <a:gd name="connsiteX5" fmla="*/ 2555036 w 2567901"/>
              <a:gd name="connsiteY5" fmla="*/ 1632596 h 2687367"/>
              <a:gd name="connsiteX6" fmla="*/ 1783436 w 2567901"/>
              <a:gd name="connsiteY6" fmla="*/ 2487849 h 2687367"/>
              <a:gd name="connsiteX7" fmla="*/ 1613480 w 2567901"/>
              <a:gd name="connsiteY7" fmla="*/ 2562316 h 2687367"/>
              <a:gd name="connsiteX8" fmla="*/ 1100869 w 2567901"/>
              <a:gd name="connsiteY8" fmla="*/ 2676769 h 2687367"/>
              <a:gd name="connsiteX9" fmla="*/ 614178 w 2567901"/>
              <a:gd name="connsiteY9" fmla="*/ 2456196 h 2687367"/>
              <a:gd name="connsiteX10" fmla="*/ 240586 w 2567901"/>
              <a:gd name="connsiteY10" fmla="*/ 2032054 h 2687367"/>
              <a:gd name="connsiteX11" fmla="*/ 30245 w 2567901"/>
              <a:gd name="connsiteY11" fmla="*/ 1481541 h 2687367"/>
              <a:gd name="connsiteX12" fmla="*/ 25021 w 2567901"/>
              <a:gd name="connsiteY12" fmla="*/ 905889 h 2687367"/>
              <a:gd name="connsiteX13" fmla="*/ 218217 w 2567901"/>
              <a:gd name="connsiteY13" fmla="*/ 450248 h 2687367"/>
              <a:gd name="connsiteX14" fmla="*/ 561607 w 2567901"/>
              <a:gd name="connsiteY14" fmla="*/ 156432 h 2687367"/>
              <a:gd name="connsiteX15" fmla="*/ 1177679 w 2567901"/>
              <a:gd name="connsiteY15" fmla="*/ 1063 h 268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567901" h="2687367">
                <a:moveTo>
                  <a:pt x="1177679" y="1063"/>
                </a:moveTo>
                <a:cubicBezTo>
                  <a:pt x="1314507" y="-3704"/>
                  <a:pt x="1457510" y="7543"/>
                  <a:pt x="1603094" y="35223"/>
                </a:cubicBezTo>
                <a:cubicBezTo>
                  <a:pt x="1757985" y="64671"/>
                  <a:pt x="1874247" y="130651"/>
                  <a:pt x="1980105" y="249099"/>
                </a:cubicBezTo>
                <a:cubicBezTo>
                  <a:pt x="2090840" y="372996"/>
                  <a:pt x="2181857" y="544832"/>
                  <a:pt x="2278200" y="726784"/>
                </a:cubicBezTo>
                <a:cubicBezTo>
                  <a:pt x="2295948" y="760348"/>
                  <a:pt x="2314335" y="795032"/>
                  <a:pt x="2333016" y="829771"/>
                </a:cubicBezTo>
                <a:cubicBezTo>
                  <a:pt x="2500190" y="1140721"/>
                  <a:pt x="2605991" y="1364587"/>
                  <a:pt x="2555036" y="1632596"/>
                </a:cubicBezTo>
                <a:cubicBezTo>
                  <a:pt x="2477395" y="2040959"/>
                  <a:pt x="2246644" y="2296751"/>
                  <a:pt x="1783436" y="2487849"/>
                </a:cubicBezTo>
                <a:cubicBezTo>
                  <a:pt x="1722809" y="2512855"/>
                  <a:pt x="1667214" y="2537996"/>
                  <a:pt x="1613480" y="2562316"/>
                </a:cubicBezTo>
                <a:cubicBezTo>
                  <a:pt x="1390692" y="2663095"/>
                  <a:pt x="1275870" y="2710042"/>
                  <a:pt x="1100869" y="2676769"/>
                </a:cubicBezTo>
                <a:cubicBezTo>
                  <a:pt x="927103" y="2643732"/>
                  <a:pt x="763363" y="2569490"/>
                  <a:pt x="614178" y="2456196"/>
                </a:cubicBezTo>
                <a:cubicBezTo>
                  <a:pt x="468245" y="2345340"/>
                  <a:pt x="342509" y="2202615"/>
                  <a:pt x="240586" y="2032054"/>
                </a:cubicBezTo>
                <a:cubicBezTo>
                  <a:pt x="140365" y="1864400"/>
                  <a:pt x="67610" y="1674071"/>
                  <a:pt x="30245" y="1481541"/>
                </a:cubicBezTo>
                <a:cubicBezTo>
                  <a:pt x="-8261" y="1283803"/>
                  <a:pt x="-9994" y="1090060"/>
                  <a:pt x="25021" y="905889"/>
                </a:cubicBezTo>
                <a:cubicBezTo>
                  <a:pt x="58043" y="732204"/>
                  <a:pt x="123071" y="578936"/>
                  <a:pt x="218217" y="450248"/>
                </a:cubicBezTo>
                <a:cubicBezTo>
                  <a:pt x="307436" y="329654"/>
                  <a:pt x="422987" y="230806"/>
                  <a:pt x="561607" y="156432"/>
                </a:cubicBezTo>
                <a:cubicBezTo>
                  <a:pt x="738731" y="61442"/>
                  <a:pt x="949631" y="9010"/>
                  <a:pt x="1177679" y="1063"/>
                </a:cubicBezTo>
                <a:close/>
              </a:path>
            </a:pathLst>
          </a:custGeom>
          <a:solidFill>
            <a:schemeClr val="tx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90" name="Freeform: Shape 89">
            <a:extLst>
              <a:ext uri="{FF2B5EF4-FFF2-40B4-BE49-F238E27FC236}">
                <a16:creationId xmlns:a16="http://schemas.microsoft.com/office/drawing/2014/main" id="{9EE0B2B1-B908-4F09-B881-BA114A73DF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152398" y="1729211"/>
            <a:ext cx="3260032" cy="4143027"/>
          </a:xfrm>
          <a:custGeom>
            <a:avLst/>
            <a:gdLst>
              <a:gd name="connsiteX0" fmla="*/ 1151661 w 2246489"/>
              <a:gd name="connsiteY0" fmla="*/ 1443 h 2351005"/>
              <a:gd name="connsiteX1" fmla="*/ 1402443 w 2246489"/>
              <a:gd name="connsiteY1" fmla="*/ 30814 h 2351005"/>
              <a:gd name="connsiteX2" fmla="*/ 1732265 w 2246489"/>
              <a:gd name="connsiteY2" fmla="*/ 217920 h 2351005"/>
              <a:gd name="connsiteX3" fmla="*/ 1993051 w 2246489"/>
              <a:gd name="connsiteY3" fmla="*/ 635816 h 2351005"/>
              <a:gd name="connsiteX4" fmla="*/ 2041004 w 2246489"/>
              <a:gd name="connsiteY4" fmla="*/ 725913 h 2351005"/>
              <a:gd name="connsiteX5" fmla="*/ 2235234 w 2246489"/>
              <a:gd name="connsiteY5" fmla="*/ 1428254 h 2351005"/>
              <a:gd name="connsiteX6" fmla="*/ 1560212 w 2246489"/>
              <a:gd name="connsiteY6" fmla="*/ 2176460 h 2351005"/>
              <a:gd name="connsiteX7" fmla="*/ 1411529 w 2246489"/>
              <a:gd name="connsiteY7" fmla="*/ 2241605 h 2351005"/>
              <a:gd name="connsiteX8" fmla="*/ 963078 w 2246489"/>
              <a:gd name="connsiteY8" fmla="*/ 2341734 h 2351005"/>
              <a:gd name="connsiteX9" fmla="*/ 537304 w 2246489"/>
              <a:gd name="connsiteY9" fmla="*/ 2148767 h 2351005"/>
              <a:gd name="connsiteX10" fmla="*/ 210472 w 2246489"/>
              <a:gd name="connsiteY10" fmla="*/ 1777713 h 2351005"/>
              <a:gd name="connsiteX11" fmla="*/ 26459 w 2246489"/>
              <a:gd name="connsiteY11" fmla="*/ 1296106 h 2351005"/>
              <a:gd name="connsiteX12" fmla="*/ 21889 w 2246489"/>
              <a:gd name="connsiteY12" fmla="*/ 792504 h 2351005"/>
              <a:gd name="connsiteX13" fmla="*/ 190903 w 2246489"/>
              <a:gd name="connsiteY13" fmla="*/ 393892 h 2351005"/>
              <a:gd name="connsiteX14" fmla="*/ 491313 w 2246489"/>
              <a:gd name="connsiteY14" fmla="*/ 136852 h 2351005"/>
              <a:gd name="connsiteX15" fmla="*/ 1151661 w 2246489"/>
              <a:gd name="connsiteY15" fmla="*/ 1443 h 2351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246489" h="2351005">
                <a:moveTo>
                  <a:pt x="1151661" y="1443"/>
                </a:moveTo>
                <a:cubicBezTo>
                  <a:pt x="1233631" y="4917"/>
                  <a:pt x="1317535" y="14671"/>
                  <a:pt x="1402443" y="30814"/>
                </a:cubicBezTo>
                <a:cubicBezTo>
                  <a:pt x="1537948" y="56577"/>
                  <a:pt x="1639656" y="114298"/>
                  <a:pt x="1732265" y="217920"/>
                </a:cubicBezTo>
                <a:cubicBezTo>
                  <a:pt x="1829139" y="326311"/>
                  <a:pt x="1908765" y="476638"/>
                  <a:pt x="1993051" y="635816"/>
                </a:cubicBezTo>
                <a:cubicBezTo>
                  <a:pt x="2008576" y="665180"/>
                  <a:pt x="2024662" y="695523"/>
                  <a:pt x="2041004" y="725913"/>
                </a:cubicBezTo>
                <a:cubicBezTo>
                  <a:pt x="2187254" y="997942"/>
                  <a:pt x="2279812" y="1193790"/>
                  <a:pt x="2235234" y="1428254"/>
                </a:cubicBezTo>
                <a:cubicBezTo>
                  <a:pt x="2167312" y="1785504"/>
                  <a:pt x="1965442" y="2009279"/>
                  <a:pt x="1560212" y="2176460"/>
                </a:cubicBezTo>
                <a:cubicBezTo>
                  <a:pt x="1507174" y="2198335"/>
                  <a:pt x="1458538" y="2220330"/>
                  <a:pt x="1411529" y="2241605"/>
                </a:cubicBezTo>
                <a:cubicBezTo>
                  <a:pt x="1216626" y="2329770"/>
                  <a:pt x="1116176" y="2370842"/>
                  <a:pt x="963078" y="2341734"/>
                </a:cubicBezTo>
                <a:cubicBezTo>
                  <a:pt x="811062" y="2312832"/>
                  <a:pt x="667816" y="2247882"/>
                  <a:pt x="537304" y="2148767"/>
                </a:cubicBezTo>
                <a:cubicBezTo>
                  <a:pt x="409636" y="2051788"/>
                  <a:pt x="299638" y="1926926"/>
                  <a:pt x="210472" y="1777713"/>
                </a:cubicBezTo>
                <a:cubicBezTo>
                  <a:pt x="122796" y="1631044"/>
                  <a:pt x="59147" y="1464537"/>
                  <a:pt x="26459" y="1296106"/>
                </a:cubicBezTo>
                <a:cubicBezTo>
                  <a:pt x="-7227" y="1123116"/>
                  <a:pt x="-8744" y="953623"/>
                  <a:pt x="21889" y="792504"/>
                </a:cubicBezTo>
                <a:cubicBezTo>
                  <a:pt x="50778" y="640558"/>
                  <a:pt x="107667" y="506474"/>
                  <a:pt x="190903" y="393892"/>
                </a:cubicBezTo>
                <a:cubicBezTo>
                  <a:pt x="268956" y="288393"/>
                  <a:pt x="370042" y="201917"/>
                  <a:pt x="491313" y="136852"/>
                </a:cubicBezTo>
                <a:cubicBezTo>
                  <a:pt x="677259" y="37131"/>
                  <a:pt x="905753" y="-8977"/>
                  <a:pt x="1151661" y="1443"/>
                </a:cubicBezTo>
                <a:close/>
              </a:path>
            </a:pathLst>
          </a:cu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extfeld 2">
            <a:extLst>
              <a:ext uri="{FF2B5EF4-FFF2-40B4-BE49-F238E27FC236}">
                <a16:creationId xmlns:a16="http://schemas.microsoft.com/office/drawing/2014/main" id="{52619068-B6ED-BEC4-E7B3-3235291CD226}"/>
              </a:ext>
            </a:extLst>
          </p:cNvPr>
          <p:cNvSpPr txBox="1"/>
          <p:nvPr/>
        </p:nvSpPr>
        <p:spPr>
          <a:xfrm>
            <a:off x="6960263" y="3658448"/>
            <a:ext cx="3719544" cy="956008"/>
          </a:xfrm>
          <a:prstGeom prst="rect">
            <a:avLst/>
          </a:prstGeom>
        </p:spPr>
        <p:txBody>
          <a:bodyPr rot="0" spcFirstLastPara="0" vertOverflow="overflow" horzOverflow="overflow" vert="horz" lIns="109728" tIns="109728" rIns="109728" bIns="91440" numCol="1" spcCol="0" rtlCol="0" fromWordArt="0" anchor="b" anchorCtr="0" forceAA="0" compatLnSpc="1">
            <a:prstTxWarp prst="textNoShape">
              <a:avLst/>
            </a:prstTxWarp>
            <a:normAutofit/>
          </a:bodyPr>
          <a:lstStyle/>
          <a:p>
            <a:pPr algn="ctr">
              <a:lnSpc>
                <a:spcPct val="120000"/>
              </a:lnSpc>
              <a:spcBef>
                <a:spcPct val="0"/>
              </a:spcBef>
              <a:spcAft>
                <a:spcPts val="600"/>
              </a:spcAft>
            </a:pPr>
            <a:r>
              <a:rPr lang="en-US" sz="4000" b="1" spc="150" dirty="0" err="1">
                <a:solidFill>
                  <a:schemeClr val="bg1"/>
                </a:solidFill>
                <a:latin typeface="+mj-lt"/>
                <a:ea typeface="+mj-ea"/>
                <a:cs typeface="+mj-cs"/>
              </a:rPr>
              <a:t>Blenderkit</a:t>
            </a:r>
            <a:endParaRPr lang="en-US" sz="4000" b="1" spc="150" dirty="0" err="1">
              <a:solidFill>
                <a:schemeClr val="bg1"/>
              </a:solidFill>
              <a:latin typeface="+mj-lt"/>
              <a:ea typeface="Meiryo"/>
              <a:cs typeface="+mj-cs"/>
            </a:endParaRPr>
          </a:p>
        </p:txBody>
      </p:sp>
    </p:spTree>
    <p:extLst>
      <p:ext uri="{BB962C8B-B14F-4D97-AF65-F5344CB8AC3E}">
        <p14:creationId xmlns:p14="http://schemas.microsoft.com/office/powerpoint/2010/main" val="3571250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48" name="Rectangle 39">
            <a:extLst>
              <a:ext uri="{FF2B5EF4-FFF2-40B4-BE49-F238E27FC236}">
                <a16:creationId xmlns:a16="http://schemas.microsoft.com/office/drawing/2014/main" id="{8181FC64-B306-4821-98E2-780662EFC4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el 1">
            <a:extLst>
              <a:ext uri="{FF2B5EF4-FFF2-40B4-BE49-F238E27FC236}">
                <a16:creationId xmlns:a16="http://schemas.microsoft.com/office/drawing/2014/main" id="{ABF152B5-1998-6D44-D369-0AEE6950691E}"/>
              </a:ext>
            </a:extLst>
          </p:cNvPr>
          <p:cNvSpPr>
            <a:spLocks noGrp="1"/>
          </p:cNvSpPr>
          <p:nvPr>
            <p:ph type="title"/>
          </p:nvPr>
        </p:nvSpPr>
        <p:spPr>
          <a:xfrm>
            <a:off x="992518" y="442913"/>
            <a:ext cx="5271804" cy="1639888"/>
          </a:xfrm>
        </p:spPr>
        <p:txBody>
          <a:bodyPr anchor="b">
            <a:normAutofit/>
          </a:bodyPr>
          <a:lstStyle/>
          <a:p>
            <a:r>
              <a:rPr lang="de-DE" dirty="0">
                <a:ea typeface="Meiryo"/>
              </a:rPr>
              <a:t> 3D-Scanning</a:t>
            </a:r>
            <a:endParaRPr lang="de-DE" dirty="0"/>
          </a:p>
        </p:txBody>
      </p:sp>
      <p:sp>
        <p:nvSpPr>
          <p:cNvPr id="3" name="Inhaltsplatzhalter 2">
            <a:extLst>
              <a:ext uri="{FF2B5EF4-FFF2-40B4-BE49-F238E27FC236}">
                <a16:creationId xmlns:a16="http://schemas.microsoft.com/office/drawing/2014/main" id="{D6C0C32D-9578-9743-26CC-0ED239A6128A}"/>
              </a:ext>
            </a:extLst>
          </p:cNvPr>
          <p:cNvSpPr>
            <a:spLocks noGrp="1"/>
          </p:cNvSpPr>
          <p:nvPr>
            <p:ph idx="1"/>
          </p:nvPr>
        </p:nvSpPr>
        <p:spPr>
          <a:xfrm>
            <a:off x="992519" y="2312988"/>
            <a:ext cx="5271804" cy="3651250"/>
          </a:xfrm>
        </p:spPr>
        <p:txBody>
          <a:bodyPr vert="horz" lIns="109728" tIns="109728" rIns="109728" bIns="91440" rtlCol="0">
            <a:normAutofit/>
          </a:bodyPr>
          <a:lstStyle/>
          <a:p>
            <a:pPr marL="285750" indent="-285750">
              <a:lnSpc>
                <a:spcPct val="130000"/>
              </a:lnSpc>
              <a:buFont typeface="Arial" panose="020B0503020204020204" pitchFamily="34" charset="0"/>
              <a:buChar char="•"/>
            </a:pPr>
            <a:r>
              <a:rPr lang="de-DE" sz="1500">
                <a:latin typeface="Meiryo"/>
                <a:ea typeface="Meiryo"/>
                <a:cs typeface="Arial"/>
              </a:rPr>
              <a:t>Wie funktioniert das Scannen von Objekten, Räumen oder Personen mithilfe eines Smartphones?</a:t>
            </a:r>
          </a:p>
          <a:p>
            <a:pPr marL="285750" indent="-285750">
              <a:lnSpc>
                <a:spcPct val="130000"/>
              </a:lnSpc>
              <a:buFont typeface="Arial" panose="020B0503020204020204" pitchFamily="34" charset="0"/>
              <a:buChar char="•"/>
            </a:pPr>
            <a:r>
              <a:rPr lang="de-DE" sz="1500">
                <a:ea typeface="Meiryo"/>
                <a:cs typeface="Arial"/>
              </a:rPr>
              <a:t>Die Anwendungen, </a:t>
            </a:r>
            <a:r>
              <a:rPr lang="de-DE" sz="1500" err="1">
                <a:ea typeface="Meiryo"/>
                <a:cs typeface="Arial"/>
              </a:rPr>
              <a:t>LumaAI</a:t>
            </a:r>
            <a:r>
              <a:rPr lang="de-DE" sz="1500">
                <a:ea typeface="Meiryo"/>
                <a:cs typeface="Arial"/>
              </a:rPr>
              <a:t>, </a:t>
            </a:r>
            <a:r>
              <a:rPr lang="de-DE" sz="1500" err="1">
                <a:ea typeface="Meiryo"/>
                <a:cs typeface="Arial"/>
              </a:rPr>
              <a:t>Scaniverse</a:t>
            </a:r>
            <a:r>
              <a:rPr lang="de-DE" sz="1500">
                <a:ea typeface="Meiryo"/>
                <a:cs typeface="Arial"/>
              </a:rPr>
              <a:t> und </a:t>
            </a:r>
            <a:r>
              <a:rPr lang="de-DE" sz="1500" err="1">
                <a:ea typeface="Meiryo"/>
                <a:cs typeface="Arial"/>
              </a:rPr>
              <a:t>Polycam</a:t>
            </a:r>
            <a:r>
              <a:rPr lang="de-DE" sz="1500">
                <a:ea typeface="Meiryo"/>
                <a:cs typeface="Arial"/>
              </a:rPr>
              <a:t> werden </a:t>
            </a:r>
            <a:r>
              <a:rPr lang="de-DE" sz="1500" err="1">
                <a:ea typeface="Meiryo"/>
                <a:cs typeface="Arial"/>
              </a:rPr>
              <a:t>vorgstellt</a:t>
            </a:r>
            <a:endParaRPr lang="de-DE" sz="1500">
              <a:ea typeface="Meiryo"/>
              <a:cs typeface="Arial"/>
            </a:endParaRPr>
          </a:p>
          <a:p>
            <a:pPr marL="285750" indent="-285750">
              <a:lnSpc>
                <a:spcPct val="130000"/>
              </a:lnSpc>
              <a:buFont typeface="Arial" panose="020B0503020204020204" pitchFamily="34" charset="0"/>
              <a:buChar char="•"/>
            </a:pPr>
            <a:r>
              <a:rPr lang="de-DE" sz="1500">
                <a:ea typeface="Meiryo"/>
                <a:cs typeface="Arial"/>
              </a:rPr>
              <a:t>Die Schüler können daraufhin in zweiergruppen eigene Scans erstellen (zweiergruppen bieten sich an, um sich gegenseitig als Mensch einscannen zu können)</a:t>
            </a:r>
          </a:p>
        </p:txBody>
      </p:sp>
      <p:sp>
        <p:nvSpPr>
          <p:cNvPr id="49" name="Freeform: Shape 41">
            <a:extLst>
              <a:ext uri="{FF2B5EF4-FFF2-40B4-BE49-F238E27FC236}">
                <a16:creationId xmlns:a16="http://schemas.microsoft.com/office/drawing/2014/main" id="{5871FC61-DD4E-47D4-81FD-8A7E7D12B3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986049" y="0"/>
            <a:ext cx="5205951" cy="6858000"/>
          </a:xfrm>
          <a:custGeom>
            <a:avLst/>
            <a:gdLst>
              <a:gd name="connsiteX0" fmla="*/ 0 w 5205951"/>
              <a:gd name="connsiteY0" fmla="*/ 0 h 6858000"/>
              <a:gd name="connsiteX1" fmla="*/ 1709529 w 5205951"/>
              <a:gd name="connsiteY1" fmla="*/ 0 h 6858000"/>
              <a:gd name="connsiteX2" fmla="*/ 2489695 w 5205951"/>
              <a:gd name="connsiteY2" fmla="*/ 0 h 6858000"/>
              <a:gd name="connsiteX3" fmla="*/ 3582928 w 5205951"/>
              <a:gd name="connsiteY3" fmla="*/ 0 h 6858000"/>
              <a:gd name="connsiteX4" fmla="*/ 3605052 w 5205951"/>
              <a:gd name="connsiteY4" fmla="*/ 14997 h 6858000"/>
              <a:gd name="connsiteX5" fmla="*/ 5205951 w 5205951"/>
              <a:gd name="connsiteY5" fmla="*/ 3621656 h 6858000"/>
              <a:gd name="connsiteX6" fmla="*/ 3331601 w 5205951"/>
              <a:gd name="connsiteY6" fmla="*/ 6374814 h 6858000"/>
              <a:gd name="connsiteX7" fmla="*/ 2814953 w 5205951"/>
              <a:gd name="connsiteY7" fmla="*/ 6780599 h 6858000"/>
              <a:gd name="connsiteX8" fmla="*/ 2703197 w 5205951"/>
              <a:gd name="connsiteY8" fmla="*/ 6858000 h 6858000"/>
              <a:gd name="connsiteX9" fmla="*/ 2489695 w 5205951"/>
              <a:gd name="connsiteY9" fmla="*/ 6858000 h 6858000"/>
              <a:gd name="connsiteX10" fmla="*/ 1709529 w 5205951"/>
              <a:gd name="connsiteY10" fmla="*/ 6858000 h 6858000"/>
              <a:gd name="connsiteX11" fmla="*/ 0 w 5205951"/>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05951" h="6858000">
                <a:moveTo>
                  <a:pt x="0" y="0"/>
                </a:moveTo>
                <a:lnTo>
                  <a:pt x="1709529" y="0"/>
                </a:lnTo>
                <a:lnTo>
                  <a:pt x="2489695" y="0"/>
                </a:lnTo>
                <a:lnTo>
                  <a:pt x="3582928" y="0"/>
                </a:lnTo>
                <a:lnTo>
                  <a:pt x="3605052" y="14997"/>
                </a:lnTo>
                <a:cubicBezTo>
                  <a:pt x="4632215" y="754641"/>
                  <a:pt x="5205951" y="2093192"/>
                  <a:pt x="5205951" y="3621656"/>
                </a:cubicBezTo>
                <a:cubicBezTo>
                  <a:pt x="5205951" y="4969131"/>
                  <a:pt x="4277226" y="5602839"/>
                  <a:pt x="3331601" y="6374814"/>
                </a:cubicBezTo>
                <a:cubicBezTo>
                  <a:pt x="3159398" y="6515397"/>
                  <a:pt x="2988771" y="6653108"/>
                  <a:pt x="2814953" y="6780599"/>
                </a:cubicBezTo>
                <a:lnTo>
                  <a:pt x="2703197" y="6858000"/>
                </a:lnTo>
                <a:lnTo>
                  <a:pt x="2489695" y="6858000"/>
                </a:lnTo>
                <a:lnTo>
                  <a:pt x="1709529"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0" name="Freeform: Shape 43">
            <a:extLst>
              <a:ext uri="{FF2B5EF4-FFF2-40B4-BE49-F238E27FC236}">
                <a16:creationId xmlns:a16="http://schemas.microsoft.com/office/drawing/2014/main" id="{829A1E2C-5AC8-40FC-99E9-832069D397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577485"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51" name="Freeform: Shape 45">
            <a:extLst>
              <a:ext uri="{FF2B5EF4-FFF2-40B4-BE49-F238E27FC236}">
                <a16:creationId xmlns:a16="http://schemas.microsoft.com/office/drawing/2014/main" id="{55C54A75-E44A-4147-B9D0-FF46CFD316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754925"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5" name="Grafik 4" descr="Ein Bild, das draußen, Person, Schuhwerk, Gebäude enthält.&#10;&#10;Beschreibung automatisch generiert.">
            <a:extLst>
              <a:ext uri="{FF2B5EF4-FFF2-40B4-BE49-F238E27FC236}">
                <a16:creationId xmlns:a16="http://schemas.microsoft.com/office/drawing/2014/main" id="{E2A85BF8-4551-E433-2702-1D5E464948B3}"/>
              </a:ext>
            </a:extLst>
          </p:cNvPr>
          <p:cNvPicPr>
            <a:picLocks noChangeAspect="1"/>
          </p:cNvPicPr>
          <p:nvPr/>
        </p:nvPicPr>
        <p:blipFill>
          <a:blip r:embed="rId3"/>
          <a:srcRect l="25961" r="28761"/>
          <a:stretch/>
        </p:blipFill>
        <p:spPr>
          <a:xfrm>
            <a:off x="7203882" y="10"/>
            <a:ext cx="4988118" cy="6857990"/>
          </a:xfrm>
          <a:custGeom>
            <a:avLst/>
            <a:gdLst/>
            <a:ahLst/>
            <a:cxnLst/>
            <a:rect l="l" t="t" r="r" b="b"/>
            <a:pathLst>
              <a:path w="4901771" h="6858000">
                <a:moveTo>
                  <a:pt x="1623023" y="0"/>
                </a:moveTo>
                <a:lnTo>
                  <a:pt x="2716256" y="0"/>
                </a:lnTo>
                <a:lnTo>
                  <a:pt x="3496422" y="0"/>
                </a:lnTo>
                <a:lnTo>
                  <a:pt x="4544484" y="0"/>
                </a:lnTo>
                <a:lnTo>
                  <a:pt x="4710787" y="0"/>
                </a:lnTo>
                <a:lnTo>
                  <a:pt x="4901771" y="0"/>
                </a:lnTo>
                <a:lnTo>
                  <a:pt x="4901771" y="6858000"/>
                </a:lnTo>
                <a:lnTo>
                  <a:pt x="4710787" y="6858000"/>
                </a:lnTo>
                <a:lnTo>
                  <a:pt x="4544484" y="6858000"/>
                </a:lnTo>
                <a:lnTo>
                  <a:pt x="3496422" y="6858000"/>
                </a:lnTo>
                <a:lnTo>
                  <a:pt x="2716256" y="6858000"/>
                </a:lnTo>
                <a:lnTo>
                  <a:pt x="2502754" y="6858000"/>
                </a:lnTo>
                <a:lnTo>
                  <a:pt x="2390998" y="6780599"/>
                </a:lnTo>
                <a:cubicBezTo>
                  <a:pt x="2217180" y="6653108"/>
                  <a:pt x="2046553" y="6515397"/>
                  <a:pt x="1874350" y="6374814"/>
                </a:cubicBezTo>
                <a:cubicBezTo>
                  <a:pt x="928725" y="5602839"/>
                  <a:pt x="0" y="4969131"/>
                  <a:pt x="0" y="3621656"/>
                </a:cubicBezTo>
                <a:cubicBezTo>
                  <a:pt x="0" y="2093192"/>
                  <a:pt x="573736" y="754641"/>
                  <a:pt x="1600899" y="14997"/>
                </a:cubicBezTo>
                <a:close/>
              </a:path>
            </a:pathLst>
          </a:custGeom>
        </p:spPr>
      </p:pic>
    </p:spTree>
    <p:extLst>
      <p:ext uri="{BB962C8B-B14F-4D97-AF65-F5344CB8AC3E}">
        <p14:creationId xmlns:p14="http://schemas.microsoft.com/office/powerpoint/2010/main" val="17200995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7" name="Rectangle 8">
            <a:extLst>
              <a:ext uri="{FF2B5EF4-FFF2-40B4-BE49-F238E27FC236}">
                <a16:creationId xmlns:a16="http://schemas.microsoft.com/office/drawing/2014/main" id="{8181FC64-B306-4821-98E2-780662EFC4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4" name="Grafik 3" descr="Ein Bild, das Text, Screenshot, Software, Multimedia-Software enthält.&#10;&#10;Beschreibung automatisch generiert.">
            <a:extLst>
              <a:ext uri="{FF2B5EF4-FFF2-40B4-BE49-F238E27FC236}">
                <a16:creationId xmlns:a16="http://schemas.microsoft.com/office/drawing/2014/main" id="{F4AF7D86-401B-C0B3-41D4-7E286C5826F9}"/>
              </a:ext>
            </a:extLst>
          </p:cNvPr>
          <p:cNvPicPr>
            <a:picLocks noChangeAspect="1"/>
          </p:cNvPicPr>
          <p:nvPr/>
        </p:nvPicPr>
        <p:blipFill>
          <a:blip r:embed="rId2"/>
          <a:srcRect r="21315" b="1"/>
          <a:stretch/>
        </p:blipFill>
        <p:spPr>
          <a:xfrm>
            <a:off x="20" y="10"/>
            <a:ext cx="9947062" cy="6857990"/>
          </a:xfrm>
          <a:prstGeom prst="rect">
            <a:avLst/>
          </a:prstGeom>
        </p:spPr>
      </p:pic>
      <p:sp>
        <p:nvSpPr>
          <p:cNvPr id="18" name="Freeform: Shape 10">
            <a:extLst>
              <a:ext uri="{FF2B5EF4-FFF2-40B4-BE49-F238E27FC236}">
                <a16:creationId xmlns:a16="http://schemas.microsoft.com/office/drawing/2014/main" id="{5871FC61-DD4E-47D4-81FD-8A7E7D12B3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986049" y="0"/>
            <a:ext cx="5205951" cy="6858000"/>
          </a:xfrm>
          <a:custGeom>
            <a:avLst/>
            <a:gdLst>
              <a:gd name="connsiteX0" fmla="*/ 0 w 5205951"/>
              <a:gd name="connsiteY0" fmla="*/ 0 h 6858000"/>
              <a:gd name="connsiteX1" fmla="*/ 1709529 w 5205951"/>
              <a:gd name="connsiteY1" fmla="*/ 0 h 6858000"/>
              <a:gd name="connsiteX2" fmla="*/ 2489695 w 5205951"/>
              <a:gd name="connsiteY2" fmla="*/ 0 h 6858000"/>
              <a:gd name="connsiteX3" fmla="*/ 3582928 w 5205951"/>
              <a:gd name="connsiteY3" fmla="*/ 0 h 6858000"/>
              <a:gd name="connsiteX4" fmla="*/ 3605052 w 5205951"/>
              <a:gd name="connsiteY4" fmla="*/ 14997 h 6858000"/>
              <a:gd name="connsiteX5" fmla="*/ 5205951 w 5205951"/>
              <a:gd name="connsiteY5" fmla="*/ 3621656 h 6858000"/>
              <a:gd name="connsiteX6" fmla="*/ 3331601 w 5205951"/>
              <a:gd name="connsiteY6" fmla="*/ 6374814 h 6858000"/>
              <a:gd name="connsiteX7" fmla="*/ 2814953 w 5205951"/>
              <a:gd name="connsiteY7" fmla="*/ 6780599 h 6858000"/>
              <a:gd name="connsiteX8" fmla="*/ 2703197 w 5205951"/>
              <a:gd name="connsiteY8" fmla="*/ 6858000 h 6858000"/>
              <a:gd name="connsiteX9" fmla="*/ 2489695 w 5205951"/>
              <a:gd name="connsiteY9" fmla="*/ 6858000 h 6858000"/>
              <a:gd name="connsiteX10" fmla="*/ 1709529 w 5205951"/>
              <a:gd name="connsiteY10" fmla="*/ 6858000 h 6858000"/>
              <a:gd name="connsiteX11" fmla="*/ 0 w 5205951"/>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05951" h="6858000">
                <a:moveTo>
                  <a:pt x="0" y="0"/>
                </a:moveTo>
                <a:lnTo>
                  <a:pt x="1709529" y="0"/>
                </a:lnTo>
                <a:lnTo>
                  <a:pt x="2489695" y="0"/>
                </a:lnTo>
                <a:lnTo>
                  <a:pt x="3582928" y="0"/>
                </a:lnTo>
                <a:lnTo>
                  <a:pt x="3605052" y="14997"/>
                </a:lnTo>
                <a:cubicBezTo>
                  <a:pt x="4632215" y="754641"/>
                  <a:pt x="5205951" y="2093192"/>
                  <a:pt x="5205951" y="3621656"/>
                </a:cubicBezTo>
                <a:cubicBezTo>
                  <a:pt x="5205951" y="4969131"/>
                  <a:pt x="4277226" y="5602839"/>
                  <a:pt x="3331601" y="6374814"/>
                </a:cubicBezTo>
                <a:cubicBezTo>
                  <a:pt x="3159398" y="6515397"/>
                  <a:pt x="2988771" y="6653108"/>
                  <a:pt x="2814953" y="6780599"/>
                </a:cubicBezTo>
                <a:lnTo>
                  <a:pt x="2703197" y="6858000"/>
                </a:lnTo>
                <a:lnTo>
                  <a:pt x="2489695" y="6858000"/>
                </a:lnTo>
                <a:lnTo>
                  <a:pt x="1709529"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useBgFill="1">
        <p:nvSpPr>
          <p:cNvPr id="19" name="Freeform: Shape 12">
            <a:extLst>
              <a:ext uri="{FF2B5EF4-FFF2-40B4-BE49-F238E27FC236}">
                <a16:creationId xmlns:a16="http://schemas.microsoft.com/office/drawing/2014/main" id="{8B598134-D292-43E6-9C55-1171980469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11834" y="0"/>
            <a:ext cx="4980168" cy="6858000"/>
          </a:xfrm>
          <a:custGeom>
            <a:avLst/>
            <a:gdLst>
              <a:gd name="connsiteX0" fmla="*/ 1623023 w 4901771"/>
              <a:gd name="connsiteY0" fmla="*/ 0 h 6858000"/>
              <a:gd name="connsiteX1" fmla="*/ 2716256 w 4901771"/>
              <a:gd name="connsiteY1" fmla="*/ 0 h 6858000"/>
              <a:gd name="connsiteX2" fmla="*/ 3496422 w 4901771"/>
              <a:gd name="connsiteY2" fmla="*/ 0 h 6858000"/>
              <a:gd name="connsiteX3" fmla="*/ 4544484 w 4901771"/>
              <a:gd name="connsiteY3" fmla="*/ 0 h 6858000"/>
              <a:gd name="connsiteX4" fmla="*/ 4710787 w 4901771"/>
              <a:gd name="connsiteY4" fmla="*/ 0 h 6858000"/>
              <a:gd name="connsiteX5" fmla="*/ 4901771 w 4901771"/>
              <a:gd name="connsiteY5" fmla="*/ 0 h 6858000"/>
              <a:gd name="connsiteX6" fmla="*/ 4901771 w 4901771"/>
              <a:gd name="connsiteY6" fmla="*/ 6858000 h 6858000"/>
              <a:gd name="connsiteX7" fmla="*/ 4710787 w 4901771"/>
              <a:gd name="connsiteY7" fmla="*/ 6858000 h 6858000"/>
              <a:gd name="connsiteX8" fmla="*/ 4544484 w 4901771"/>
              <a:gd name="connsiteY8" fmla="*/ 6858000 h 6858000"/>
              <a:gd name="connsiteX9" fmla="*/ 3496422 w 4901771"/>
              <a:gd name="connsiteY9" fmla="*/ 6858000 h 6858000"/>
              <a:gd name="connsiteX10" fmla="*/ 2716256 w 4901771"/>
              <a:gd name="connsiteY10" fmla="*/ 6858000 h 6858000"/>
              <a:gd name="connsiteX11" fmla="*/ 2502754 w 4901771"/>
              <a:gd name="connsiteY11" fmla="*/ 6858000 h 6858000"/>
              <a:gd name="connsiteX12" fmla="*/ 2390998 w 4901771"/>
              <a:gd name="connsiteY12" fmla="*/ 6780599 h 6858000"/>
              <a:gd name="connsiteX13" fmla="*/ 1874350 w 4901771"/>
              <a:gd name="connsiteY13" fmla="*/ 6374814 h 6858000"/>
              <a:gd name="connsiteX14" fmla="*/ 0 w 4901771"/>
              <a:gd name="connsiteY14" fmla="*/ 3621656 h 6858000"/>
              <a:gd name="connsiteX15" fmla="*/ 1600899 w 4901771"/>
              <a:gd name="connsiteY15"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901771" h="6858000">
                <a:moveTo>
                  <a:pt x="1623023" y="0"/>
                </a:moveTo>
                <a:lnTo>
                  <a:pt x="2716256" y="0"/>
                </a:lnTo>
                <a:lnTo>
                  <a:pt x="3496422" y="0"/>
                </a:lnTo>
                <a:lnTo>
                  <a:pt x="4544484" y="0"/>
                </a:lnTo>
                <a:lnTo>
                  <a:pt x="4710787" y="0"/>
                </a:lnTo>
                <a:lnTo>
                  <a:pt x="4901771" y="0"/>
                </a:lnTo>
                <a:lnTo>
                  <a:pt x="4901771" y="6858000"/>
                </a:lnTo>
                <a:lnTo>
                  <a:pt x="4710787" y="6858000"/>
                </a:lnTo>
                <a:lnTo>
                  <a:pt x="4544484" y="6858000"/>
                </a:lnTo>
                <a:lnTo>
                  <a:pt x="3496422" y="6858000"/>
                </a:lnTo>
                <a:lnTo>
                  <a:pt x="2716256" y="6858000"/>
                </a:lnTo>
                <a:lnTo>
                  <a:pt x="2502754" y="6858000"/>
                </a:lnTo>
                <a:lnTo>
                  <a:pt x="2390998" y="6780599"/>
                </a:lnTo>
                <a:cubicBezTo>
                  <a:pt x="2217180" y="6653108"/>
                  <a:pt x="2046553" y="6515397"/>
                  <a:pt x="1874350" y="6374814"/>
                </a:cubicBezTo>
                <a:cubicBezTo>
                  <a:pt x="928725" y="5602839"/>
                  <a:pt x="0" y="4969131"/>
                  <a:pt x="0" y="3621656"/>
                </a:cubicBezTo>
                <a:cubicBezTo>
                  <a:pt x="0" y="2093192"/>
                  <a:pt x="573736" y="754641"/>
                  <a:pt x="1600899" y="14997"/>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Shape 14">
            <a:extLst>
              <a:ext uri="{FF2B5EF4-FFF2-40B4-BE49-F238E27FC236}">
                <a16:creationId xmlns:a16="http://schemas.microsoft.com/office/drawing/2014/main" id="{829A1E2C-5AC8-40FC-99E9-832069D397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97013"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el 1">
            <a:extLst>
              <a:ext uri="{FF2B5EF4-FFF2-40B4-BE49-F238E27FC236}">
                <a16:creationId xmlns:a16="http://schemas.microsoft.com/office/drawing/2014/main" id="{36E6E3C4-88D6-7B37-2C2E-ECC260FCF704}"/>
              </a:ext>
            </a:extLst>
          </p:cNvPr>
          <p:cNvSpPr>
            <a:spLocks noGrp="1"/>
          </p:cNvSpPr>
          <p:nvPr>
            <p:ph type="title"/>
          </p:nvPr>
        </p:nvSpPr>
        <p:spPr>
          <a:xfrm>
            <a:off x="8294123" y="-3391"/>
            <a:ext cx="3689406" cy="1944371"/>
          </a:xfrm>
        </p:spPr>
        <p:txBody>
          <a:bodyPr anchor="b">
            <a:normAutofit/>
          </a:bodyPr>
          <a:lstStyle/>
          <a:p>
            <a:pPr>
              <a:lnSpc>
                <a:spcPct val="120000"/>
              </a:lnSpc>
            </a:pPr>
            <a:r>
              <a:rPr lang="de-DE" sz="2000">
                <a:ea typeface="Meiryo"/>
              </a:rPr>
              <a:t>Einblick in die Webprogrammierung</a:t>
            </a:r>
          </a:p>
        </p:txBody>
      </p:sp>
      <p:sp>
        <p:nvSpPr>
          <p:cNvPr id="3" name="Inhaltsplatzhalter 2">
            <a:extLst>
              <a:ext uri="{FF2B5EF4-FFF2-40B4-BE49-F238E27FC236}">
                <a16:creationId xmlns:a16="http://schemas.microsoft.com/office/drawing/2014/main" id="{5902A618-4F24-23C3-E342-CA22CEF5B3CE}"/>
              </a:ext>
            </a:extLst>
          </p:cNvPr>
          <p:cNvSpPr>
            <a:spLocks noGrp="1"/>
          </p:cNvSpPr>
          <p:nvPr>
            <p:ph idx="1"/>
          </p:nvPr>
        </p:nvSpPr>
        <p:spPr>
          <a:xfrm>
            <a:off x="8125888" y="2131707"/>
            <a:ext cx="4069175" cy="2592125"/>
          </a:xfrm>
        </p:spPr>
        <p:txBody>
          <a:bodyPr vert="horz" lIns="109728" tIns="109728" rIns="109728" bIns="91440" rtlCol="0" anchor="t">
            <a:noAutofit/>
          </a:bodyPr>
          <a:lstStyle/>
          <a:p>
            <a:pPr marL="285750" indent="-285750">
              <a:lnSpc>
                <a:spcPct val="130000"/>
              </a:lnSpc>
              <a:buFont typeface="Arial" panose="020B0503020204020204" pitchFamily="34" charset="0"/>
              <a:buChar char="•"/>
            </a:pPr>
            <a:r>
              <a:rPr lang="de-DE" sz="1400" dirty="0">
                <a:ea typeface="Meiryo"/>
              </a:rPr>
              <a:t>Es wird Grundlegend gezeigt wie eine Website programmiert wird </a:t>
            </a:r>
          </a:p>
          <a:p>
            <a:pPr marL="285750" indent="-285750">
              <a:lnSpc>
                <a:spcPct val="130000"/>
              </a:lnSpc>
              <a:buFont typeface="Arial" panose="020B0503020204020204" pitchFamily="34" charset="0"/>
              <a:buChar char="•"/>
            </a:pPr>
            <a:r>
              <a:rPr lang="de-DE" sz="1400" dirty="0">
                <a:ea typeface="Meiryo"/>
              </a:rPr>
              <a:t>Die Konzepte werden erklärt und direkt programmiert während die Schüler den Code mittippen</a:t>
            </a:r>
          </a:p>
          <a:p>
            <a:pPr marL="285750" indent="-285750">
              <a:lnSpc>
                <a:spcPct val="130000"/>
              </a:lnSpc>
              <a:buFont typeface="Arial" panose="020B0503020204020204" pitchFamily="34" charset="0"/>
              <a:buChar char="•"/>
            </a:pPr>
            <a:r>
              <a:rPr lang="de-DE" sz="1400" dirty="0">
                <a:ea typeface="Meiryo"/>
              </a:rPr>
              <a:t>Entwicklungsumgebung Visual Studio Code</a:t>
            </a:r>
            <a:endParaRPr lang="de-DE"/>
          </a:p>
          <a:p>
            <a:pPr marL="285750" indent="-285750">
              <a:lnSpc>
                <a:spcPct val="130000"/>
              </a:lnSpc>
              <a:buFont typeface="Arial" panose="020B0503020204020204" pitchFamily="34" charset="0"/>
              <a:buChar char="•"/>
            </a:pPr>
            <a:r>
              <a:rPr lang="de-DE" sz="1400" dirty="0">
                <a:ea typeface="Meiryo"/>
              </a:rPr>
              <a:t>Anschließend können die Schüler mithilfe von CSS verschiedene Elemente anpassen und direkte Veränderungen durch ihr Wirken sehen</a:t>
            </a:r>
          </a:p>
        </p:txBody>
      </p:sp>
    </p:spTree>
    <p:extLst>
      <p:ext uri="{BB962C8B-B14F-4D97-AF65-F5344CB8AC3E}">
        <p14:creationId xmlns:p14="http://schemas.microsoft.com/office/powerpoint/2010/main" val="2103145203"/>
      </p:ext>
    </p:extLst>
  </p:cSld>
  <p:clrMapOvr>
    <a:masterClrMapping/>
  </p:clrMapOvr>
</p:sld>
</file>

<file path=ppt/theme/theme1.xml><?xml version="1.0" encoding="utf-8"?>
<a:theme xmlns:a="http://schemas.openxmlformats.org/drawingml/2006/main" name="SketchLinesVTI">
  <a:themeElements>
    <a:clrScheme name="SketchLines">
      <a:dk1>
        <a:sysClr val="windowText" lastClr="000000"/>
      </a:dk1>
      <a:lt1>
        <a:sysClr val="window" lastClr="FFFFFF"/>
      </a:lt1>
      <a:dk2>
        <a:srgbClr val="564E4E"/>
      </a:dk2>
      <a:lt2>
        <a:srgbClr val="EEEBE2"/>
      </a:lt2>
      <a:accent1>
        <a:srgbClr val="E54837"/>
      </a:accent1>
      <a:accent2>
        <a:srgbClr val="947F53"/>
      </a:accent2>
      <a:accent3>
        <a:srgbClr val="BE8D64"/>
      </a:accent3>
      <a:accent4>
        <a:srgbClr val="E0C171"/>
      </a:accent4>
      <a:accent5>
        <a:srgbClr val="968572"/>
      </a:accent5>
      <a:accent6>
        <a:srgbClr val="855D5D"/>
      </a:accent6>
      <a:hlink>
        <a:srgbClr val="CC9900"/>
      </a:hlink>
      <a:folHlink>
        <a:srgbClr val="96A9A9"/>
      </a:folHlink>
    </a:clrScheme>
    <a:fontScheme name="Custom 7">
      <a:majorFont>
        <a:latin typeface="Meiryo"/>
        <a:ea typeface=""/>
        <a:cs typeface=""/>
      </a:majorFont>
      <a:minorFont>
        <a:latin typeface="Meiryo"/>
        <a:ea typeface=""/>
        <a:cs typeface=""/>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LinesVTI" id="{8C0B0F05-C8D0-4078-9615-83E590287484}" vid="{43A7BC57-C1E3-4EE6-BDBC-5422DD574AF2}"/>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Breitbild</PresentationFormat>
  <Slides>12</Slides>
  <Notes>9</Notes>
  <HiddenSlides>0</HiddenSlides>
  <ScaleCrop>false</ScaleCrop>
  <HeadingPairs>
    <vt:vector size="4" baseType="variant">
      <vt:variant>
        <vt:lpstr>Design</vt:lpstr>
      </vt:variant>
      <vt:variant>
        <vt:i4>1</vt:i4>
      </vt:variant>
      <vt:variant>
        <vt:lpstr>Folientitel</vt:lpstr>
      </vt:variant>
      <vt:variant>
        <vt:i4>12</vt:i4>
      </vt:variant>
    </vt:vector>
  </HeadingPairs>
  <TitlesOfParts>
    <vt:vector size="13" baseType="lpstr">
      <vt:lpstr>SketchLinesVTI</vt:lpstr>
      <vt:lpstr>3D Website</vt:lpstr>
      <vt:lpstr>Ziele</vt:lpstr>
      <vt:lpstr>Workshop Inhalte</vt:lpstr>
      <vt:lpstr>Beispiel Ergebnis</vt:lpstr>
      <vt:lpstr>Brainstorming</vt:lpstr>
      <vt:lpstr>PowerPoint-Präsentation</vt:lpstr>
      <vt:lpstr>PowerPoint-Präsentation</vt:lpstr>
      <vt:lpstr> 3D-Scanning</vt:lpstr>
      <vt:lpstr>Einblick in die Webprogrammierung</vt:lpstr>
      <vt:lpstr>Einblick in die 3D Webprogrammierung</vt:lpstr>
      <vt:lpstr>Ressourcen für ca. 10 Schüler</vt:lpstr>
      <vt:lpstr>Weitere Themen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revision>261</cp:revision>
  <dcterms:created xsi:type="dcterms:W3CDTF">2024-10-13T18:26:59Z</dcterms:created>
  <dcterms:modified xsi:type="dcterms:W3CDTF">2024-10-29T14:11:40Z</dcterms:modified>
</cp:coreProperties>
</file>

<file path=docProps/thumbnail.jpeg>
</file>